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8543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4707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6338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134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208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1291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329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443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706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0460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239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971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FE130-1ADA-41E8-A15D-5410708B820D}" type="datetimeFigureOut">
              <a:rPr lang="es-CL" smtClean="0"/>
              <a:t>12-09-2023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49B44-4125-4A2E-B359-69A5FA33A5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220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9" Type="http://schemas.openxmlformats.org/officeDocument/2006/relationships/image" Target="../media/image54.png"/><Relationship Id="rId21" Type="http://schemas.openxmlformats.org/officeDocument/2006/relationships/image" Target="../media/image36.png"/><Relationship Id="rId34" Type="http://schemas.openxmlformats.org/officeDocument/2006/relationships/image" Target="../media/image49.png"/><Relationship Id="rId42" Type="http://schemas.openxmlformats.org/officeDocument/2006/relationships/image" Target="../media/image57.png"/><Relationship Id="rId47" Type="http://schemas.openxmlformats.org/officeDocument/2006/relationships/image" Target="../media/image62.png"/><Relationship Id="rId50" Type="http://schemas.openxmlformats.org/officeDocument/2006/relationships/image" Target="../media/image65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9" Type="http://schemas.openxmlformats.org/officeDocument/2006/relationships/image" Target="../media/image44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32" Type="http://schemas.openxmlformats.org/officeDocument/2006/relationships/image" Target="../media/image47.png"/><Relationship Id="rId37" Type="http://schemas.openxmlformats.org/officeDocument/2006/relationships/image" Target="../media/image52.png"/><Relationship Id="rId40" Type="http://schemas.openxmlformats.org/officeDocument/2006/relationships/image" Target="../media/image55.png"/><Relationship Id="rId45" Type="http://schemas.openxmlformats.org/officeDocument/2006/relationships/image" Target="../media/image60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28" Type="http://schemas.openxmlformats.org/officeDocument/2006/relationships/image" Target="../media/image43.png"/><Relationship Id="rId36" Type="http://schemas.openxmlformats.org/officeDocument/2006/relationships/image" Target="../media/image51.png"/><Relationship Id="rId49" Type="http://schemas.openxmlformats.org/officeDocument/2006/relationships/image" Target="../media/image64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31" Type="http://schemas.openxmlformats.org/officeDocument/2006/relationships/image" Target="../media/image46.png"/><Relationship Id="rId44" Type="http://schemas.openxmlformats.org/officeDocument/2006/relationships/image" Target="../media/image59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png"/><Relationship Id="rId30" Type="http://schemas.openxmlformats.org/officeDocument/2006/relationships/image" Target="../media/image45.png"/><Relationship Id="rId35" Type="http://schemas.openxmlformats.org/officeDocument/2006/relationships/image" Target="../media/image50.png"/><Relationship Id="rId43" Type="http://schemas.openxmlformats.org/officeDocument/2006/relationships/image" Target="../media/image58.png"/><Relationship Id="rId48" Type="http://schemas.openxmlformats.org/officeDocument/2006/relationships/image" Target="../media/image63.png"/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33" Type="http://schemas.openxmlformats.org/officeDocument/2006/relationships/image" Target="../media/image48.png"/><Relationship Id="rId38" Type="http://schemas.openxmlformats.org/officeDocument/2006/relationships/image" Target="../media/image53.png"/><Relationship Id="rId46" Type="http://schemas.openxmlformats.org/officeDocument/2006/relationships/image" Target="../media/image61.png"/><Relationship Id="rId20" Type="http://schemas.openxmlformats.org/officeDocument/2006/relationships/image" Target="../media/image35.png"/><Relationship Id="rId41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14281" y="296310"/>
            <a:ext cx="360269" cy="109818"/>
            <a:chOff x="176585" y="335818"/>
            <a:chExt cx="408305" cy="1244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6585" y="335821"/>
              <a:ext cx="89542" cy="12382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5597" y="335818"/>
              <a:ext cx="98221" cy="12399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486" y="336976"/>
              <a:ext cx="180779" cy="122669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2222776" y="296316"/>
            <a:ext cx="670112" cy="109818"/>
          </a:xfrm>
          <a:custGeom>
            <a:avLst/>
            <a:gdLst/>
            <a:ahLst/>
            <a:cxnLst/>
            <a:rect l="l" t="t" r="r" b="b"/>
            <a:pathLst>
              <a:path w="759460" h="124459">
                <a:moveTo>
                  <a:pt x="105029" y="122999"/>
                </a:moveTo>
                <a:lnTo>
                  <a:pt x="95631" y="94107"/>
                </a:lnTo>
                <a:lnTo>
                  <a:pt x="89674" y="75780"/>
                </a:lnTo>
                <a:lnTo>
                  <a:pt x="71081" y="18656"/>
                </a:lnTo>
                <a:lnTo>
                  <a:pt x="69354" y="13347"/>
                </a:lnTo>
                <a:lnTo>
                  <a:pt x="69354" y="75780"/>
                </a:lnTo>
                <a:lnTo>
                  <a:pt x="35001" y="75780"/>
                </a:lnTo>
                <a:lnTo>
                  <a:pt x="52197" y="18656"/>
                </a:lnTo>
                <a:lnTo>
                  <a:pt x="69354" y="75780"/>
                </a:lnTo>
                <a:lnTo>
                  <a:pt x="69354" y="13347"/>
                </a:lnTo>
                <a:lnTo>
                  <a:pt x="65392" y="1155"/>
                </a:lnTo>
                <a:lnTo>
                  <a:pt x="39636" y="1155"/>
                </a:lnTo>
                <a:lnTo>
                  <a:pt x="0" y="122999"/>
                </a:lnTo>
                <a:lnTo>
                  <a:pt x="20980" y="122999"/>
                </a:lnTo>
                <a:lnTo>
                  <a:pt x="30213" y="94107"/>
                </a:lnTo>
                <a:lnTo>
                  <a:pt x="74320" y="94107"/>
                </a:lnTo>
                <a:lnTo>
                  <a:pt x="83718" y="122999"/>
                </a:lnTo>
                <a:lnTo>
                  <a:pt x="105029" y="122999"/>
                </a:lnTo>
                <a:close/>
              </a:path>
              <a:path w="759460" h="124459">
                <a:moveTo>
                  <a:pt x="193357" y="1079"/>
                </a:moveTo>
                <a:lnTo>
                  <a:pt x="103047" y="1079"/>
                </a:lnTo>
                <a:lnTo>
                  <a:pt x="103047" y="18859"/>
                </a:lnTo>
                <a:lnTo>
                  <a:pt x="138049" y="18859"/>
                </a:lnTo>
                <a:lnTo>
                  <a:pt x="138049" y="122999"/>
                </a:lnTo>
                <a:lnTo>
                  <a:pt x="158508" y="122999"/>
                </a:lnTo>
                <a:lnTo>
                  <a:pt x="158508" y="18859"/>
                </a:lnTo>
                <a:lnTo>
                  <a:pt x="193357" y="18859"/>
                </a:lnTo>
                <a:lnTo>
                  <a:pt x="193357" y="1079"/>
                </a:lnTo>
                <a:close/>
              </a:path>
              <a:path w="759460" h="124459">
                <a:moveTo>
                  <a:pt x="296545" y="122999"/>
                </a:moveTo>
                <a:lnTo>
                  <a:pt x="287147" y="94107"/>
                </a:lnTo>
                <a:lnTo>
                  <a:pt x="281190" y="75780"/>
                </a:lnTo>
                <a:lnTo>
                  <a:pt x="262597" y="18656"/>
                </a:lnTo>
                <a:lnTo>
                  <a:pt x="260870" y="13347"/>
                </a:lnTo>
                <a:lnTo>
                  <a:pt x="260870" y="75780"/>
                </a:lnTo>
                <a:lnTo>
                  <a:pt x="226517" y="75780"/>
                </a:lnTo>
                <a:lnTo>
                  <a:pt x="243713" y="18656"/>
                </a:lnTo>
                <a:lnTo>
                  <a:pt x="260870" y="75780"/>
                </a:lnTo>
                <a:lnTo>
                  <a:pt x="260870" y="13347"/>
                </a:lnTo>
                <a:lnTo>
                  <a:pt x="256908" y="1155"/>
                </a:lnTo>
                <a:lnTo>
                  <a:pt x="231152" y="1155"/>
                </a:lnTo>
                <a:lnTo>
                  <a:pt x="191516" y="122999"/>
                </a:lnTo>
                <a:lnTo>
                  <a:pt x="212496" y="122999"/>
                </a:lnTo>
                <a:lnTo>
                  <a:pt x="221729" y="94107"/>
                </a:lnTo>
                <a:lnTo>
                  <a:pt x="265836" y="94107"/>
                </a:lnTo>
                <a:lnTo>
                  <a:pt x="275234" y="122999"/>
                </a:lnTo>
                <a:lnTo>
                  <a:pt x="296545" y="122999"/>
                </a:lnTo>
                <a:close/>
              </a:path>
              <a:path w="759460" h="124459">
                <a:moveTo>
                  <a:pt x="387997" y="5283"/>
                </a:moveTo>
                <a:lnTo>
                  <a:pt x="385127" y="4394"/>
                </a:lnTo>
                <a:lnTo>
                  <a:pt x="373938" y="2032"/>
                </a:lnTo>
                <a:lnTo>
                  <a:pt x="360565" y="279"/>
                </a:lnTo>
                <a:lnTo>
                  <a:pt x="355854" y="0"/>
                </a:lnTo>
                <a:lnTo>
                  <a:pt x="343966" y="0"/>
                </a:lnTo>
                <a:lnTo>
                  <a:pt x="311581" y="22834"/>
                </a:lnTo>
                <a:lnTo>
                  <a:pt x="306768" y="61582"/>
                </a:lnTo>
                <a:lnTo>
                  <a:pt x="306946" y="71018"/>
                </a:lnTo>
                <a:lnTo>
                  <a:pt x="321602" y="116840"/>
                </a:lnTo>
                <a:lnTo>
                  <a:pt x="343357" y="123990"/>
                </a:lnTo>
                <a:lnTo>
                  <a:pt x="350520" y="123990"/>
                </a:lnTo>
                <a:lnTo>
                  <a:pt x="360514" y="123799"/>
                </a:lnTo>
                <a:lnTo>
                  <a:pt x="369417" y="123024"/>
                </a:lnTo>
                <a:lnTo>
                  <a:pt x="381431" y="121183"/>
                </a:lnTo>
                <a:lnTo>
                  <a:pt x="387997" y="119532"/>
                </a:lnTo>
                <a:lnTo>
                  <a:pt x="387997" y="103847"/>
                </a:lnTo>
                <a:lnTo>
                  <a:pt x="384797" y="104292"/>
                </a:lnTo>
                <a:lnTo>
                  <a:pt x="369989" y="105473"/>
                </a:lnTo>
                <a:lnTo>
                  <a:pt x="363220" y="105664"/>
                </a:lnTo>
                <a:lnTo>
                  <a:pt x="349580" y="105664"/>
                </a:lnTo>
                <a:lnTo>
                  <a:pt x="327228" y="70942"/>
                </a:lnTo>
                <a:lnTo>
                  <a:pt x="327228" y="52781"/>
                </a:lnTo>
                <a:lnTo>
                  <a:pt x="345757" y="18910"/>
                </a:lnTo>
                <a:lnTo>
                  <a:pt x="350075" y="18326"/>
                </a:lnTo>
                <a:lnTo>
                  <a:pt x="364210" y="18465"/>
                </a:lnTo>
                <a:lnTo>
                  <a:pt x="383489" y="20116"/>
                </a:lnTo>
                <a:lnTo>
                  <a:pt x="387997" y="20967"/>
                </a:lnTo>
                <a:lnTo>
                  <a:pt x="387997" y="5283"/>
                </a:lnTo>
                <a:close/>
              </a:path>
              <a:path w="759460" h="124459">
                <a:moveTo>
                  <a:pt x="503745" y="122999"/>
                </a:moveTo>
                <a:lnTo>
                  <a:pt x="494347" y="94107"/>
                </a:lnTo>
                <a:lnTo>
                  <a:pt x="488378" y="75780"/>
                </a:lnTo>
                <a:lnTo>
                  <a:pt x="469798" y="18656"/>
                </a:lnTo>
                <a:lnTo>
                  <a:pt x="468071" y="13347"/>
                </a:lnTo>
                <a:lnTo>
                  <a:pt x="468071" y="75780"/>
                </a:lnTo>
                <a:lnTo>
                  <a:pt x="433717" y="75780"/>
                </a:lnTo>
                <a:lnTo>
                  <a:pt x="450913" y="18656"/>
                </a:lnTo>
                <a:lnTo>
                  <a:pt x="468071" y="75780"/>
                </a:lnTo>
                <a:lnTo>
                  <a:pt x="468071" y="13347"/>
                </a:lnTo>
                <a:lnTo>
                  <a:pt x="464108" y="1155"/>
                </a:lnTo>
                <a:lnTo>
                  <a:pt x="438353" y="1155"/>
                </a:lnTo>
                <a:lnTo>
                  <a:pt x="398716" y="122999"/>
                </a:lnTo>
                <a:lnTo>
                  <a:pt x="419696" y="122999"/>
                </a:lnTo>
                <a:lnTo>
                  <a:pt x="428929" y="94107"/>
                </a:lnTo>
                <a:lnTo>
                  <a:pt x="473036" y="94107"/>
                </a:lnTo>
                <a:lnTo>
                  <a:pt x="482434" y="122999"/>
                </a:lnTo>
                <a:lnTo>
                  <a:pt x="503745" y="122999"/>
                </a:lnTo>
                <a:close/>
              </a:path>
              <a:path w="759460" h="124459">
                <a:moveTo>
                  <a:pt x="642391" y="122999"/>
                </a:moveTo>
                <a:lnTo>
                  <a:pt x="631101" y="27241"/>
                </a:lnTo>
                <a:lnTo>
                  <a:pt x="628027" y="1155"/>
                </a:lnTo>
                <a:lnTo>
                  <a:pt x="608241" y="1155"/>
                </a:lnTo>
                <a:lnTo>
                  <a:pt x="578840" y="98729"/>
                </a:lnTo>
                <a:lnTo>
                  <a:pt x="557237" y="27406"/>
                </a:lnTo>
                <a:lnTo>
                  <a:pt x="549275" y="1155"/>
                </a:lnTo>
                <a:lnTo>
                  <a:pt x="529475" y="1155"/>
                </a:lnTo>
                <a:lnTo>
                  <a:pt x="515442" y="122999"/>
                </a:lnTo>
                <a:lnTo>
                  <a:pt x="535089" y="122999"/>
                </a:lnTo>
                <a:lnTo>
                  <a:pt x="544830" y="36385"/>
                </a:lnTo>
                <a:lnTo>
                  <a:pt x="569099" y="122999"/>
                </a:lnTo>
                <a:lnTo>
                  <a:pt x="588238" y="122999"/>
                </a:lnTo>
                <a:lnTo>
                  <a:pt x="594956" y="98729"/>
                </a:lnTo>
                <a:lnTo>
                  <a:pt x="612368" y="35814"/>
                </a:lnTo>
                <a:lnTo>
                  <a:pt x="622604" y="122999"/>
                </a:lnTo>
                <a:lnTo>
                  <a:pt x="642391" y="122999"/>
                </a:lnTo>
                <a:close/>
              </a:path>
              <a:path w="759460" h="124459">
                <a:moveTo>
                  <a:pt x="759129" y="122999"/>
                </a:moveTo>
                <a:lnTo>
                  <a:pt x="749731" y="94107"/>
                </a:lnTo>
                <a:lnTo>
                  <a:pt x="743775" y="75780"/>
                </a:lnTo>
                <a:lnTo>
                  <a:pt x="725208" y="18656"/>
                </a:lnTo>
                <a:lnTo>
                  <a:pt x="723455" y="13271"/>
                </a:lnTo>
                <a:lnTo>
                  <a:pt x="723455" y="75780"/>
                </a:lnTo>
                <a:lnTo>
                  <a:pt x="689127" y="75780"/>
                </a:lnTo>
                <a:lnTo>
                  <a:pt x="706297" y="18656"/>
                </a:lnTo>
                <a:lnTo>
                  <a:pt x="723455" y="75780"/>
                </a:lnTo>
                <a:lnTo>
                  <a:pt x="723455" y="13271"/>
                </a:lnTo>
                <a:lnTo>
                  <a:pt x="719518" y="1155"/>
                </a:lnTo>
                <a:lnTo>
                  <a:pt x="693737" y="1155"/>
                </a:lnTo>
                <a:lnTo>
                  <a:pt x="654126" y="122999"/>
                </a:lnTo>
                <a:lnTo>
                  <a:pt x="675093" y="122999"/>
                </a:lnTo>
                <a:lnTo>
                  <a:pt x="684339" y="94107"/>
                </a:lnTo>
                <a:lnTo>
                  <a:pt x="728421" y="94107"/>
                </a:lnTo>
                <a:lnTo>
                  <a:pt x="737819" y="122999"/>
                </a:lnTo>
                <a:lnTo>
                  <a:pt x="759129" y="1229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262037" y="292671"/>
            <a:ext cx="2115789" cy="122659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3611466" y="1126625"/>
            <a:ext cx="975472" cy="975472"/>
          </a:xfrm>
          <a:custGeom>
            <a:avLst/>
            <a:gdLst/>
            <a:ahLst/>
            <a:cxnLst/>
            <a:rect l="l" t="t" r="r" b="b"/>
            <a:pathLst>
              <a:path w="1105535" h="1105535">
                <a:moveTo>
                  <a:pt x="552589" y="0"/>
                </a:moveTo>
                <a:lnTo>
                  <a:pt x="504910" y="2028"/>
                </a:lnTo>
                <a:lnTo>
                  <a:pt x="458358" y="8002"/>
                </a:lnTo>
                <a:lnTo>
                  <a:pt x="413097" y="17757"/>
                </a:lnTo>
                <a:lnTo>
                  <a:pt x="369294" y="31126"/>
                </a:lnTo>
                <a:lnTo>
                  <a:pt x="327115" y="47944"/>
                </a:lnTo>
                <a:lnTo>
                  <a:pt x="286726" y="68045"/>
                </a:lnTo>
                <a:lnTo>
                  <a:pt x="248292" y="91262"/>
                </a:lnTo>
                <a:lnTo>
                  <a:pt x="211980" y="117430"/>
                </a:lnTo>
                <a:lnTo>
                  <a:pt x="177954" y="146383"/>
                </a:lnTo>
                <a:lnTo>
                  <a:pt x="146383" y="177954"/>
                </a:lnTo>
                <a:lnTo>
                  <a:pt x="117430" y="211980"/>
                </a:lnTo>
                <a:lnTo>
                  <a:pt x="91262" y="248292"/>
                </a:lnTo>
                <a:lnTo>
                  <a:pt x="68045" y="286726"/>
                </a:lnTo>
                <a:lnTo>
                  <a:pt x="47944" y="327115"/>
                </a:lnTo>
                <a:lnTo>
                  <a:pt x="31126" y="369294"/>
                </a:lnTo>
                <a:lnTo>
                  <a:pt x="17757" y="413097"/>
                </a:lnTo>
                <a:lnTo>
                  <a:pt x="8002" y="458358"/>
                </a:lnTo>
                <a:lnTo>
                  <a:pt x="2028" y="504910"/>
                </a:lnTo>
                <a:lnTo>
                  <a:pt x="0" y="552589"/>
                </a:lnTo>
                <a:lnTo>
                  <a:pt x="2028" y="600268"/>
                </a:lnTo>
                <a:lnTo>
                  <a:pt x="8002" y="646821"/>
                </a:lnTo>
                <a:lnTo>
                  <a:pt x="17757" y="692081"/>
                </a:lnTo>
                <a:lnTo>
                  <a:pt x="31126" y="735884"/>
                </a:lnTo>
                <a:lnTo>
                  <a:pt x="47944" y="778063"/>
                </a:lnTo>
                <a:lnTo>
                  <a:pt x="68045" y="818452"/>
                </a:lnTo>
                <a:lnTo>
                  <a:pt x="91262" y="856886"/>
                </a:lnTo>
                <a:lnTo>
                  <a:pt x="117430" y="893199"/>
                </a:lnTo>
                <a:lnTo>
                  <a:pt x="146383" y="927224"/>
                </a:lnTo>
                <a:lnTo>
                  <a:pt x="177954" y="958796"/>
                </a:lnTo>
                <a:lnTo>
                  <a:pt x="211980" y="987749"/>
                </a:lnTo>
                <a:lnTo>
                  <a:pt x="248292" y="1013917"/>
                </a:lnTo>
                <a:lnTo>
                  <a:pt x="286726" y="1037134"/>
                </a:lnTo>
                <a:lnTo>
                  <a:pt x="327115" y="1057234"/>
                </a:lnTo>
                <a:lnTo>
                  <a:pt x="369294" y="1074052"/>
                </a:lnTo>
                <a:lnTo>
                  <a:pt x="413097" y="1087421"/>
                </a:lnTo>
                <a:lnTo>
                  <a:pt x="458358" y="1097176"/>
                </a:lnTo>
                <a:lnTo>
                  <a:pt x="504910" y="1103151"/>
                </a:lnTo>
                <a:lnTo>
                  <a:pt x="552589" y="1105179"/>
                </a:lnTo>
                <a:lnTo>
                  <a:pt x="600270" y="1103151"/>
                </a:lnTo>
                <a:lnTo>
                  <a:pt x="646824" y="1097176"/>
                </a:lnTo>
                <a:lnTo>
                  <a:pt x="692085" y="1087421"/>
                </a:lnTo>
                <a:lnTo>
                  <a:pt x="735889" y="1074052"/>
                </a:lnTo>
                <a:lnTo>
                  <a:pt x="778068" y="1057234"/>
                </a:lnTo>
                <a:lnTo>
                  <a:pt x="818458" y="1037134"/>
                </a:lnTo>
                <a:lnTo>
                  <a:pt x="856892" y="1013917"/>
                </a:lnTo>
                <a:lnTo>
                  <a:pt x="893204" y="987749"/>
                </a:lnTo>
                <a:lnTo>
                  <a:pt x="927229" y="958796"/>
                </a:lnTo>
                <a:lnTo>
                  <a:pt x="958800" y="927224"/>
                </a:lnTo>
                <a:lnTo>
                  <a:pt x="987753" y="893199"/>
                </a:lnTo>
                <a:lnTo>
                  <a:pt x="1013920" y="856886"/>
                </a:lnTo>
                <a:lnTo>
                  <a:pt x="1037136" y="818452"/>
                </a:lnTo>
                <a:lnTo>
                  <a:pt x="1057236" y="778063"/>
                </a:lnTo>
                <a:lnTo>
                  <a:pt x="1074053" y="735884"/>
                </a:lnTo>
                <a:lnTo>
                  <a:pt x="1087422" y="692081"/>
                </a:lnTo>
                <a:lnTo>
                  <a:pt x="1097176" y="646821"/>
                </a:lnTo>
                <a:lnTo>
                  <a:pt x="1103151" y="600268"/>
                </a:lnTo>
                <a:lnTo>
                  <a:pt x="1105179" y="552589"/>
                </a:lnTo>
                <a:lnTo>
                  <a:pt x="1103151" y="504910"/>
                </a:lnTo>
                <a:lnTo>
                  <a:pt x="1097176" y="458358"/>
                </a:lnTo>
                <a:lnTo>
                  <a:pt x="1087422" y="413097"/>
                </a:lnTo>
                <a:lnTo>
                  <a:pt x="1074053" y="369294"/>
                </a:lnTo>
                <a:lnTo>
                  <a:pt x="1057236" y="327115"/>
                </a:lnTo>
                <a:lnTo>
                  <a:pt x="1037136" y="286726"/>
                </a:lnTo>
                <a:lnTo>
                  <a:pt x="1013920" y="248292"/>
                </a:lnTo>
                <a:lnTo>
                  <a:pt x="987753" y="211980"/>
                </a:lnTo>
                <a:lnTo>
                  <a:pt x="958800" y="177954"/>
                </a:lnTo>
                <a:lnTo>
                  <a:pt x="927229" y="146383"/>
                </a:lnTo>
                <a:lnTo>
                  <a:pt x="893204" y="117430"/>
                </a:lnTo>
                <a:lnTo>
                  <a:pt x="856892" y="91262"/>
                </a:lnTo>
                <a:lnTo>
                  <a:pt x="818458" y="68045"/>
                </a:lnTo>
                <a:lnTo>
                  <a:pt x="778068" y="47944"/>
                </a:lnTo>
                <a:lnTo>
                  <a:pt x="735889" y="31126"/>
                </a:lnTo>
                <a:lnTo>
                  <a:pt x="692085" y="17757"/>
                </a:lnTo>
                <a:lnTo>
                  <a:pt x="646824" y="8002"/>
                </a:lnTo>
                <a:lnTo>
                  <a:pt x="600270" y="2028"/>
                </a:lnTo>
                <a:lnTo>
                  <a:pt x="552589" y="0"/>
                </a:lnTo>
                <a:close/>
              </a:path>
            </a:pathLst>
          </a:custGeom>
          <a:solidFill>
            <a:srgbClr val="462F8B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9" name="object 9"/>
          <p:cNvGrpSpPr/>
          <p:nvPr/>
        </p:nvGrpSpPr>
        <p:grpSpPr>
          <a:xfrm>
            <a:off x="3736744" y="2350735"/>
            <a:ext cx="285750" cy="64994"/>
            <a:chOff x="2355377" y="2664166"/>
            <a:chExt cx="323850" cy="73660"/>
          </a:xfrm>
        </p:grpSpPr>
        <p:sp>
          <p:nvSpPr>
            <p:cNvPr id="10" name="object 10"/>
            <p:cNvSpPr/>
            <p:nvPr/>
          </p:nvSpPr>
          <p:spPr>
            <a:xfrm>
              <a:off x="2355377" y="2664166"/>
              <a:ext cx="59690" cy="73660"/>
            </a:xfrm>
            <a:custGeom>
              <a:avLst/>
              <a:gdLst/>
              <a:ahLst/>
              <a:cxnLst/>
              <a:rect l="l" t="t" r="r" b="b"/>
              <a:pathLst>
                <a:path w="59689" h="73660">
                  <a:moveTo>
                    <a:pt x="39065" y="0"/>
                  </a:moveTo>
                  <a:lnTo>
                    <a:pt x="20180" y="0"/>
                  </a:lnTo>
                  <a:lnTo>
                    <a:pt x="19049" y="800"/>
                  </a:lnTo>
                  <a:lnTo>
                    <a:pt x="18529" y="2400"/>
                  </a:lnTo>
                  <a:lnTo>
                    <a:pt x="469" y="71094"/>
                  </a:lnTo>
                  <a:lnTo>
                    <a:pt x="0" y="72694"/>
                  </a:lnTo>
                  <a:lnTo>
                    <a:pt x="469" y="73494"/>
                  </a:lnTo>
                  <a:lnTo>
                    <a:pt x="13563" y="73494"/>
                  </a:lnTo>
                  <a:lnTo>
                    <a:pt x="14109" y="73329"/>
                  </a:lnTo>
                  <a:lnTo>
                    <a:pt x="14808" y="72631"/>
                  </a:lnTo>
                  <a:lnTo>
                    <a:pt x="15049" y="72008"/>
                  </a:lnTo>
                  <a:lnTo>
                    <a:pt x="15201" y="71094"/>
                  </a:lnTo>
                  <a:lnTo>
                    <a:pt x="18402" y="58521"/>
                  </a:lnTo>
                  <a:lnTo>
                    <a:pt x="55330" y="58521"/>
                  </a:lnTo>
                  <a:lnTo>
                    <a:pt x="52265" y="46862"/>
                  </a:lnTo>
                  <a:lnTo>
                    <a:pt x="21158" y="46862"/>
                  </a:lnTo>
                  <a:lnTo>
                    <a:pt x="29387" y="13830"/>
                  </a:lnTo>
                  <a:lnTo>
                    <a:pt x="43581" y="13830"/>
                  </a:lnTo>
                  <a:lnTo>
                    <a:pt x="40576" y="2400"/>
                  </a:lnTo>
                  <a:lnTo>
                    <a:pt x="40208" y="800"/>
                  </a:lnTo>
                  <a:lnTo>
                    <a:pt x="39065" y="0"/>
                  </a:lnTo>
                  <a:close/>
                </a:path>
                <a:path w="59689" h="73660">
                  <a:moveTo>
                    <a:pt x="55330" y="58521"/>
                  </a:moveTo>
                  <a:lnTo>
                    <a:pt x="40703" y="58521"/>
                  </a:lnTo>
                  <a:lnTo>
                    <a:pt x="43903" y="71094"/>
                  </a:lnTo>
                  <a:lnTo>
                    <a:pt x="44043" y="72008"/>
                  </a:lnTo>
                  <a:lnTo>
                    <a:pt x="44272" y="72631"/>
                  </a:lnTo>
                  <a:lnTo>
                    <a:pt x="44894" y="73329"/>
                  </a:lnTo>
                  <a:lnTo>
                    <a:pt x="45465" y="73494"/>
                  </a:lnTo>
                  <a:lnTo>
                    <a:pt x="58635" y="73494"/>
                  </a:lnTo>
                  <a:lnTo>
                    <a:pt x="59105" y="72694"/>
                  </a:lnTo>
                  <a:lnTo>
                    <a:pt x="58635" y="71094"/>
                  </a:lnTo>
                  <a:lnTo>
                    <a:pt x="55330" y="58521"/>
                  </a:lnTo>
                  <a:close/>
                </a:path>
                <a:path w="59689" h="73660">
                  <a:moveTo>
                    <a:pt x="43581" y="13830"/>
                  </a:moveTo>
                  <a:lnTo>
                    <a:pt x="29832" y="13830"/>
                  </a:lnTo>
                  <a:lnTo>
                    <a:pt x="38074" y="46862"/>
                  </a:lnTo>
                  <a:lnTo>
                    <a:pt x="52265" y="46862"/>
                  </a:lnTo>
                  <a:lnTo>
                    <a:pt x="43581" y="138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44178" y="2664166"/>
              <a:ext cx="234674" cy="73498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740284" y="2552440"/>
            <a:ext cx="905773" cy="770822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5583557" y="1126625"/>
            <a:ext cx="975472" cy="975472"/>
          </a:xfrm>
          <a:custGeom>
            <a:avLst/>
            <a:gdLst/>
            <a:ahLst/>
            <a:cxnLst/>
            <a:rect l="l" t="t" r="r" b="b"/>
            <a:pathLst>
              <a:path w="1105535" h="1105535">
                <a:moveTo>
                  <a:pt x="552589" y="0"/>
                </a:moveTo>
                <a:lnTo>
                  <a:pt x="504910" y="2028"/>
                </a:lnTo>
                <a:lnTo>
                  <a:pt x="458358" y="8002"/>
                </a:lnTo>
                <a:lnTo>
                  <a:pt x="413097" y="17757"/>
                </a:lnTo>
                <a:lnTo>
                  <a:pt x="369294" y="31126"/>
                </a:lnTo>
                <a:lnTo>
                  <a:pt x="327115" y="47944"/>
                </a:lnTo>
                <a:lnTo>
                  <a:pt x="286726" y="68045"/>
                </a:lnTo>
                <a:lnTo>
                  <a:pt x="248292" y="91262"/>
                </a:lnTo>
                <a:lnTo>
                  <a:pt x="211980" y="117430"/>
                </a:lnTo>
                <a:lnTo>
                  <a:pt x="177954" y="146383"/>
                </a:lnTo>
                <a:lnTo>
                  <a:pt x="146383" y="177954"/>
                </a:lnTo>
                <a:lnTo>
                  <a:pt x="117430" y="211980"/>
                </a:lnTo>
                <a:lnTo>
                  <a:pt x="91262" y="248292"/>
                </a:lnTo>
                <a:lnTo>
                  <a:pt x="68045" y="286726"/>
                </a:lnTo>
                <a:lnTo>
                  <a:pt x="47944" y="327115"/>
                </a:lnTo>
                <a:lnTo>
                  <a:pt x="31126" y="369294"/>
                </a:lnTo>
                <a:lnTo>
                  <a:pt x="17757" y="413097"/>
                </a:lnTo>
                <a:lnTo>
                  <a:pt x="8002" y="458358"/>
                </a:lnTo>
                <a:lnTo>
                  <a:pt x="2028" y="504910"/>
                </a:lnTo>
                <a:lnTo>
                  <a:pt x="0" y="552589"/>
                </a:lnTo>
                <a:lnTo>
                  <a:pt x="2028" y="600268"/>
                </a:lnTo>
                <a:lnTo>
                  <a:pt x="8002" y="646821"/>
                </a:lnTo>
                <a:lnTo>
                  <a:pt x="17757" y="692081"/>
                </a:lnTo>
                <a:lnTo>
                  <a:pt x="31126" y="735884"/>
                </a:lnTo>
                <a:lnTo>
                  <a:pt x="47944" y="778063"/>
                </a:lnTo>
                <a:lnTo>
                  <a:pt x="68045" y="818452"/>
                </a:lnTo>
                <a:lnTo>
                  <a:pt x="91262" y="856886"/>
                </a:lnTo>
                <a:lnTo>
                  <a:pt x="117430" y="893199"/>
                </a:lnTo>
                <a:lnTo>
                  <a:pt x="146383" y="927224"/>
                </a:lnTo>
                <a:lnTo>
                  <a:pt x="177954" y="958796"/>
                </a:lnTo>
                <a:lnTo>
                  <a:pt x="211980" y="987749"/>
                </a:lnTo>
                <a:lnTo>
                  <a:pt x="248292" y="1013917"/>
                </a:lnTo>
                <a:lnTo>
                  <a:pt x="286726" y="1037134"/>
                </a:lnTo>
                <a:lnTo>
                  <a:pt x="327115" y="1057234"/>
                </a:lnTo>
                <a:lnTo>
                  <a:pt x="369294" y="1074052"/>
                </a:lnTo>
                <a:lnTo>
                  <a:pt x="413097" y="1087421"/>
                </a:lnTo>
                <a:lnTo>
                  <a:pt x="458358" y="1097176"/>
                </a:lnTo>
                <a:lnTo>
                  <a:pt x="504910" y="1103151"/>
                </a:lnTo>
                <a:lnTo>
                  <a:pt x="552589" y="1105179"/>
                </a:lnTo>
                <a:lnTo>
                  <a:pt x="600270" y="1103151"/>
                </a:lnTo>
                <a:lnTo>
                  <a:pt x="646824" y="1097176"/>
                </a:lnTo>
                <a:lnTo>
                  <a:pt x="692085" y="1087421"/>
                </a:lnTo>
                <a:lnTo>
                  <a:pt x="735889" y="1074052"/>
                </a:lnTo>
                <a:lnTo>
                  <a:pt x="778068" y="1057234"/>
                </a:lnTo>
                <a:lnTo>
                  <a:pt x="818458" y="1037134"/>
                </a:lnTo>
                <a:lnTo>
                  <a:pt x="856892" y="1013917"/>
                </a:lnTo>
                <a:lnTo>
                  <a:pt x="893204" y="987749"/>
                </a:lnTo>
                <a:lnTo>
                  <a:pt x="927229" y="958796"/>
                </a:lnTo>
                <a:lnTo>
                  <a:pt x="958800" y="927224"/>
                </a:lnTo>
                <a:lnTo>
                  <a:pt x="987753" y="893199"/>
                </a:lnTo>
                <a:lnTo>
                  <a:pt x="1013920" y="856886"/>
                </a:lnTo>
                <a:lnTo>
                  <a:pt x="1037136" y="818452"/>
                </a:lnTo>
                <a:lnTo>
                  <a:pt x="1057236" y="778063"/>
                </a:lnTo>
                <a:lnTo>
                  <a:pt x="1074053" y="735884"/>
                </a:lnTo>
                <a:lnTo>
                  <a:pt x="1087422" y="692081"/>
                </a:lnTo>
                <a:lnTo>
                  <a:pt x="1097176" y="646821"/>
                </a:lnTo>
                <a:lnTo>
                  <a:pt x="1103151" y="600268"/>
                </a:lnTo>
                <a:lnTo>
                  <a:pt x="1105179" y="552589"/>
                </a:lnTo>
                <a:lnTo>
                  <a:pt x="1103151" y="504910"/>
                </a:lnTo>
                <a:lnTo>
                  <a:pt x="1097176" y="458358"/>
                </a:lnTo>
                <a:lnTo>
                  <a:pt x="1087422" y="413097"/>
                </a:lnTo>
                <a:lnTo>
                  <a:pt x="1074053" y="369294"/>
                </a:lnTo>
                <a:lnTo>
                  <a:pt x="1057236" y="327115"/>
                </a:lnTo>
                <a:lnTo>
                  <a:pt x="1037136" y="286726"/>
                </a:lnTo>
                <a:lnTo>
                  <a:pt x="1013920" y="248292"/>
                </a:lnTo>
                <a:lnTo>
                  <a:pt x="987753" y="211980"/>
                </a:lnTo>
                <a:lnTo>
                  <a:pt x="958800" y="177954"/>
                </a:lnTo>
                <a:lnTo>
                  <a:pt x="927229" y="146383"/>
                </a:lnTo>
                <a:lnTo>
                  <a:pt x="893204" y="117430"/>
                </a:lnTo>
                <a:lnTo>
                  <a:pt x="856892" y="91262"/>
                </a:lnTo>
                <a:lnTo>
                  <a:pt x="818458" y="68045"/>
                </a:lnTo>
                <a:lnTo>
                  <a:pt x="778068" y="47944"/>
                </a:lnTo>
                <a:lnTo>
                  <a:pt x="735889" y="31126"/>
                </a:lnTo>
                <a:lnTo>
                  <a:pt x="692085" y="17757"/>
                </a:lnTo>
                <a:lnTo>
                  <a:pt x="646824" y="8002"/>
                </a:lnTo>
                <a:lnTo>
                  <a:pt x="600270" y="2028"/>
                </a:lnTo>
                <a:lnTo>
                  <a:pt x="552589" y="0"/>
                </a:lnTo>
                <a:close/>
              </a:path>
            </a:pathLst>
          </a:custGeom>
          <a:solidFill>
            <a:srgbClr val="A36CDF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14" name="object 14"/>
          <p:cNvGrpSpPr/>
          <p:nvPr/>
        </p:nvGrpSpPr>
        <p:grpSpPr>
          <a:xfrm>
            <a:off x="5708838" y="2350735"/>
            <a:ext cx="403971" cy="64994"/>
            <a:chOff x="4590416" y="2664166"/>
            <a:chExt cx="457834" cy="73660"/>
          </a:xfrm>
        </p:grpSpPr>
        <p:sp>
          <p:nvSpPr>
            <p:cNvPr id="15" name="object 15"/>
            <p:cNvSpPr/>
            <p:nvPr/>
          </p:nvSpPr>
          <p:spPr>
            <a:xfrm>
              <a:off x="4590416" y="2664166"/>
              <a:ext cx="59690" cy="73660"/>
            </a:xfrm>
            <a:custGeom>
              <a:avLst/>
              <a:gdLst/>
              <a:ahLst/>
              <a:cxnLst/>
              <a:rect l="l" t="t" r="r" b="b"/>
              <a:pathLst>
                <a:path w="59689" h="73660">
                  <a:moveTo>
                    <a:pt x="39052" y="0"/>
                  </a:moveTo>
                  <a:lnTo>
                    <a:pt x="20180" y="0"/>
                  </a:lnTo>
                  <a:lnTo>
                    <a:pt x="19049" y="800"/>
                  </a:lnTo>
                  <a:lnTo>
                    <a:pt x="18516" y="2400"/>
                  </a:lnTo>
                  <a:lnTo>
                    <a:pt x="457" y="71094"/>
                  </a:lnTo>
                  <a:lnTo>
                    <a:pt x="0" y="72694"/>
                  </a:lnTo>
                  <a:lnTo>
                    <a:pt x="457" y="73494"/>
                  </a:lnTo>
                  <a:lnTo>
                    <a:pt x="13563" y="73494"/>
                  </a:lnTo>
                  <a:lnTo>
                    <a:pt x="14109" y="73329"/>
                  </a:lnTo>
                  <a:lnTo>
                    <a:pt x="14808" y="72631"/>
                  </a:lnTo>
                  <a:lnTo>
                    <a:pt x="15049" y="72008"/>
                  </a:lnTo>
                  <a:lnTo>
                    <a:pt x="15201" y="71094"/>
                  </a:lnTo>
                  <a:lnTo>
                    <a:pt x="18402" y="58521"/>
                  </a:lnTo>
                  <a:lnTo>
                    <a:pt x="55330" y="58521"/>
                  </a:lnTo>
                  <a:lnTo>
                    <a:pt x="52265" y="46862"/>
                  </a:lnTo>
                  <a:lnTo>
                    <a:pt x="21145" y="46862"/>
                  </a:lnTo>
                  <a:lnTo>
                    <a:pt x="29375" y="13830"/>
                  </a:lnTo>
                  <a:lnTo>
                    <a:pt x="43581" y="13830"/>
                  </a:lnTo>
                  <a:lnTo>
                    <a:pt x="40576" y="2400"/>
                  </a:lnTo>
                  <a:lnTo>
                    <a:pt x="40195" y="800"/>
                  </a:lnTo>
                  <a:lnTo>
                    <a:pt x="39052" y="0"/>
                  </a:lnTo>
                  <a:close/>
                </a:path>
                <a:path w="59689" h="73660">
                  <a:moveTo>
                    <a:pt x="55330" y="58521"/>
                  </a:moveTo>
                  <a:lnTo>
                    <a:pt x="40690" y="58521"/>
                  </a:lnTo>
                  <a:lnTo>
                    <a:pt x="43891" y="71094"/>
                  </a:lnTo>
                  <a:lnTo>
                    <a:pt x="44043" y="72008"/>
                  </a:lnTo>
                  <a:lnTo>
                    <a:pt x="44272" y="72631"/>
                  </a:lnTo>
                  <a:lnTo>
                    <a:pt x="44881" y="73329"/>
                  </a:lnTo>
                  <a:lnTo>
                    <a:pt x="45453" y="73494"/>
                  </a:lnTo>
                  <a:lnTo>
                    <a:pt x="58635" y="73494"/>
                  </a:lnTo>
                  <a:lnTo>
                    <a:pt x="59093" y="72694"/>
                  </a:lnTo>
                  <a:lnTo>
                    <a:pt x="58635" y="71094"/>
                  </a:lnTo>
                  <a:lnTo>
                    <a:pt x="55330" y="58521"/>
                  </a:lnTo>
                  <a:close/>
                </a:path>
                <a:path w="59689" h="73660">
                  <a:moveTo>
                    <a:pt x="43581" y="13830"/>
                  </a:moveTo>
                  <a:lnTo>
                    <a:pt x="29832" y="13830"/>
                  </a:lnTo>
                  <a:lnTo>
                    <a:pt x="38061" y="46862"/>
                  </a:lnTo>
                  <a:lnTo>
                    <a:pt x="52265" y="46862"/>
                  </a:lnTo>
                  <a:lnTo>
                    <a:pt x="43581" y="138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78216" y="2664166"/>
              <a:ext cx="369953" cy="73498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12365" y="2552440"/>
            <a:ext cx="901834" cy="770822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7555650" y="1126625"/>
            <a:ext cx="975472" cy="975472"/>
          </a:xfrm>
          <a:custGeom>
            <a:avLst/>
            <a:gdLst/>
            <a:ahLst/>
            <a:cxnLst/>
            <a:rect l="l" t="t" r="r" b="b"/>
            <a:pathLst>
              <a:path w="1105534" h="1105535">
                <a:moveTo>
                  <a:pt x="552589" y="0"/>
                </a:moveTo>
                <a:lnTo>
                  <a:pt x="504910" y="2028"/>
                </a:lnTo>
                <a:lnTo>
                  <a:pt x="458358" y="8002"/>
                </a:lnTo>
                <a:lnTo>
                  <a:pt x="413097" y="17757"/>
                </a:lnTo>
                <a:lnTo>
                  <a:pt x="369294" y="31126"/>
                </a:lnTo>
                <a:lnTo>
                  <a:pt x="327115" y="47944"/>
                </a:lnTo>
                <a:lnTo>
                  <a:pt x="286726" y="68045"/>
                </a:lnTo>
                <a:lnTo>
                  <a:pt x="248292" y="91262"/>
                </a:lnTo>
                <a:lnTo>
                  <a:pt x="211980" y="117430"/>
                </a:lnTo>
                <a:lnTo>
                  <a:pt x="177954" y="146383"/>
                </a:lnTo>
                <a:lnTo>
                  <a:pt x="146383" y="177954"/>
                </a:lnTo>
                <a:lnTo>
                  <a:pt x="117430" y="211980"/>
                </a:lnTo>
                <a:lnTo>
                  <a:pt x="91262" y="248292"/>
                </a:lnTo>
                <a:lnTo>
                  <a:pt x="68045" y="286726"/>
                </a:lnTo>
                <a:lnTo>
                  <a:pt x="47944" y="327115"/>
                </a:lnTo>
                <a:lnTo>
                  <a:pt x="31126" y="369294"/>
                </a:lnTo>
                <a:lnTo>
                  <a:pt x="17757" y="413097"/>
                </a:lnTo>
                <a:lnTo>
                  <a:pt x="8002" y="458358"/>
                </a:lnTo>
                <a:lnTo>
                  <a:pt x="2028" y="504910"/>
                </a:lnTo>
                <a:lnTo>
                  <a:pt x="0" y="552589"/>
                </a:lnTo>
                <a:lnTo>
                  <a:pt x="2028" y="600268"/>
                </a:lnTo>
                <a:lnTo>
                  <a:pt x="8002" y="646821"/>
                </a:lnTo>
                <a:lnTo>
                  <a:pt x="17757" y="692081"/>
                </a:lnTo>
                <a:lnTo>
                  <a:pt x="31126" y="735884"/>
                </a:lnTo>
                <a:lnTo>
                  <a:pt x="47944" y="778063"/>
                </a:lnTo>
                <a:lnTo>
                  <a:pt x="68045" y="818452"/>
                </a:lnTo>
                <a:lnTo>
                  <a:pt x="91262" y="856886"/>
                </a:lnTo>
                <a:lnTo>
                  <a:pt x="117430" y="893199"/>
                </a:lnTo>
                <a:lnTo>
                  <a:pt x="146383" y="927224"/>
                </a:lnTo>
                <a:lnTo>
                  <a:pt x="177954" y="958796"/>
                </a:lnTo>
                <a:lnTo>
                  <a:pt x="211980" y="987749"/>
                </a:lnTo>
                <a:lnTo>
                  <a:pt x="248292" y="1013917"/>
                </a:lnTo>
                <a:lnTo>
                  <a:pt x="286726" y="1037134"/>
                </a:lnTo>
                <a:lnTo>
                  <a:pt x="327115" y="1057234"/>
                </a:lnTo>
                <a:lnTo>
                  <a:pt x="369294" y="1074052"/>
                </a:lnTo>
                <a:lnTo>
                  <a:pt x="413097" y="1087421"/>
                </a:lnTo>
                <a:lnTo>
                  <a:pt x="458358" y="1097176"/>
                </a:lnTo>
                <a:lnTo>
                  <a:pt x="504910" y="1103151"/>
                </a:lnTo>
                <a:lnTo>
                  <a:pt x="552589" y="1105179"/>
                </a:lnTo>
                <a:lnTo>
                  <a:pt x="600268" y="1103151"/>
                </a:lnTo>
                <a:lnTo>
                  <a:pt x="646821" y="1097176"/>
                </a:lnTo>
                <a:lnTo>
                  <a:pt x="692081" y="1087421"/>
                </a:lnTo>
                <a:lnTo>
                  <a:pt x="735884" y="1074052"/>
                </a:lnTo>
                <a:lnTo>
                  <a:pt x="778063" y="1057234"/>
                </a:lnTo>
                <a:lnTo>
                  <a:pt x="818452" y="1037134"/>
                </a:lnTo>
                <a:lnTo>
                  <a:pt x="856886" y="1013917"/>
                </a:lnTo>
                <a:lnTo>
                  <a:pt x="893199" y="987749"/>
                </a:lnTo>
                <a:lnTo>
                  <a:pt x="927224" y="958796"/>
                </a:lnTo>
                <a:lnTo>
                  <a:pt x="958796" y="927224"/>
                </a:lnTo>
                <a:lnTo>
                  <a:pt x="987749" y="893199"/>
                </a:lnTo>
                <a:lnTo>
                  <a:pt x="1013917" y="856886"/>
                </a:lnTo>
                <a:lnTo>
                  <a:pt x="1037134" y="818452"/>
                </a:lnTo>
                <a:lnTo>
                  <a:pt x="1057234" y="778063"/>
                </a:lnTo>
                <a:lnTo>
                  <a:pt x="1074052" y="735884"/>
                </a:lnTo>
                <a:lnTo>
                  <a:pt x="1087421" y="692081"/>
                </a:lnTo>
                <a:lnTo>
                  <a:pt x="1097176" y="646821"/>
                </a:lnTo>
                <a:lnTo>
                  <a:pt x="1103151" y="600268"/>
                </a:lnTo>
                <a:lnTo>
                  <a:pt x="1105179" y="552589"/>
                </a:lnTo>
                <a:lnTo>
                  <a:pt x="1103151" y="504910"/>
                </a:lnTo>
                <a:lnTo>
                  <a:pt x="1097176" y="458358"/>
                </a:lnTo>
                <a:lnTo>
                  <a:pt x="1087421" y="413097"/>
                </a:lnTo>
                <a:lnTo>
                  <a:pt x="1074052" y="369294"/>
                </a:lnTo>
                <a:lnTo>
                  <a:pt x="1057234" y="327115"/>
                </a:lnTo>
                <a:lnTo>
                  <a:pt x="1037134" y="286726"/>
                </a:lnTo>
                <a:lnTo>
                  <a:pt x="1013917" y="248292"/>
                </a:lnTo>
                <a:lnTo>
                  <a:pt x="987749" y="211980"/>
                </a:lnTo>
                <a:lnTo>
                  <a:pt x="958796" y="177954"/>
                </a:lnTo>
                <a:lnTo>
                  <a:pt x="927224" y="146383"/>
                </a:lnTo>
                <a:lnTo>
                  <a:pt x="893199" y="117430"/>
                </a:lnTo>
                <a:lnTo>
                  <a:pt x="856886" y="91262"/>
                </a:lnTo>
                <a:lnTo>
                  <a:pt x="818452" y="68045"/>
                </a:lnTo>
                <a:lnTo>
                  <a:pt x="778063" y="47944"/>
                </a:lnTo>
                <a:lnTo>
                  <a:pt x="735884" y="31126"/>
                </a:lnTo>
                <a:lnTo>
                  <a:pt x="692081" y="17757"/>
                </a:lnTo>
                <a:lnTo>
                  <a:pt x="646821" y="8002"/>
                </a:lnTo>
                <a:lnTo>
                  <a:pt x="600268" y="2028"/>
                </a:lnTo>
                <a:lnTo>
                  <a:pt x="552589" y="0"/>
                </a:lnTo>
                <a:close/>
              </a:path>
            </a:pathLst>
          </a:custGeom>
          <a:solidFill>
            <a:srgbClr val="EF6C9F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19" name="object 19"/>
          <p:cNvGrpSpPr/>
          <p:nvPr/>
        </p:nvGrpSpPr>
        <p:grpSpPr>
          <a:xfrm>
            <a:off x="7680930" y="2350741"/>
            <a:ext cx="295835" cy="64994"/>
            <a:chOff x="6825454" y="2664173"/>
            <a:chExt cx="335280" cy="73660"/>
          </a:xfrm>
        </p:grpSpPr>
        <p:sp>
          <p:nvSpPr>
            <p:cNvPr id="20" name="object 20"/>
            <p:cNvSpPr/>
            <p:nvPr/>
          </p:nvSpPr>
          <p:spPr>
            <a:xfrm>
              <a:off x="6825454" y="2664173"/>
              <a:ext cx="59690" cy="73660"/>
            </a:xfrm>
            <a:custGeom>
              <a:avLst/>
              <a:gdLst/>
              <a:ahLst/>
              <a:cxnLst/>
              <a:rect l="l" t="t" r="r" b="b"/>
              <a:pathLst>
                <a:path w="59690" h="73660">
                  <a:moveTo>
                    <a:pt x="39052" y="0"/>
                  </a:moveTo>
                  <a:lnTo>
                    <a:pt x="20180" y="0"/>
                  </a:lnTo>
                  <a:lnTo>
                    <a:pt x="19049" y="800"/>
                  </a:lnTo>
                  <a:lnTo>
                    <a:pt x="18516" y="2400"/>
                  </a:lnTo>
                  <a:lnTo>
                    <a:pt x="457" y="71094"/>
                  </a:lnTo>
                  <a:lnTo>
                    <a:pt x="0" y="72694"/>
                  </a:lnTo>
                  <a:lnTo>
                    <a:pt x="457" y="73494"/>
                  </a:lnTo>
                  <a:lnTo>
                    <a:pt x="13563" y="73494"/>
                  </a:lnTo>
                  <a:lnTo>
                    <a:pt x="14109" y="73329"/>
                  </a:lnTo>
                  <a:lnTo>
                    <a:pt x="14808" y="72631"/>
                  </a:lnTo>
                  <a:lnTo>
                    <a:pt x="15049" y="72008"/>
                  </a:lnTo>
                  <a:lnTo>
                    <a:pt x="15201" y="71094"/>
                  </a:lnTo>
                  <a:lnTo>
                    <a:pt x="18402" y="58521"/>
                  </a:lnTo>
                  <a:lnTo>
                    <a:pt x="55330" y="58521"/>
                  </a:lnTo>
                  <a:lnTo>
                    <a:pt x="52265" y="46862"/>
                  </a:lnTo>
                  <a:lnTo>
                    <a:pt x="21145" y="46862"/>
                  </a:lnTo>
                  <a:lnTo>
                    <a:pt x="29375" y="13830"/>
                  </a:lnTo>
                  <a:lnTo>
                    <a:pt x="43581" y="13830"/>
                  </a:lnTo>
                  <a:lnTo>
                    <a:pt x="40576" y="2400"/>
                  </a:lnTo>
                  <a:lnTo>
                    <a:pt x="40195" y="800"/>
                  </a:lnTo>
                  <a:lnTo>
                    <a:pt x="39052" y="0"/>
                  </a:lnTo>
                  <a:close/>
                </a:path>
                <a:path w="59690" h="73660">
                  <a:moveTo>
                    <a:pt x="55330" y="58521"/>
                  </a:moveTo>
                  <a:lnTo>
                    <a:pt x="40690" y="58521"/>
                  </a:lnTo>
                  <a:lnTo>
                    <a:pt x="43891" y="71094"/>
                  </a:lnTo>
                  <a:lnTo>
                    <a:pt x="44043" y="72008"/>
                  </a:lnTo>
                  <a:lnTo>
                    <a:pt x="44272" y="72631"/>
                  </a:lnTo>
                  <a:lnTo>
                    <a:pt x="44881" y="73329"/>
                  </a:lnTo>
                  <a:lnTo>
                    <a:pt x="45453" y="73494"/>
                  </a:lnTo>
                  <a:lnTo>
                    <a:pt x="58635" y="73494"/>
                  </a:lnTo>
                  <a:lnTo>
                    <a:pt x="59093" y="72694"/>
                  </a:lnTo>
                  <a:lnTo>
                    <a:pt x="58635" y="71094"/>
                  </a:lnTo>
                  <a:lnTo>
                    <a:pt x="55330" y="58521"/>
                  </a:lnTo>
                  <a:close/>
                </a:path>
                <a:path w="59690" h="73660">
                  <a:moveTo>
                    <a:pt x="43581" y="13830"/>
                  </a:moveTo>
                  <a:lnTo>
                    <a:pt x="29832" y="13830"/>
                  </a:lnTo>
                  <a:lnTo>
                    <a:pt x="38061" y="46862"/>
                  </a:lnTo>
                  <a:lnTo>
                    <a:pt x="52265" y="46862"/>
                  </a:lnTo>
                  <a:lnTo>
                    <a:pt x="43581" y="138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19399" y="2664173"/>
              <a:ext cx="241162" cy="73497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680521" y="2552447"/>
            <a:ext cx="843646" cy="770821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4582640" y="3902803"/>
            <a:ext cx="975472" cy="975472"/>
          </a:xfrm>
          <a:custGeom>
            <a:avLst/>
            <a:gdLst/>
            <a:ahLst/>
            <a:cxnLst/>
            <a:rect l="l" t="t" r="r" b="b"/>
            <a:pathLst>
              <a:path w="1105535" h="1105535">
                <a:moveTo>
                  <a:pt x="552589" y="0"/>
                </a:moveTo>
                <a:lnTo>
                  <a:pt x="504910" y="2028"/>
                </a:lnTo>
                <a:lnTo>
                  <a:pt x="458358" y="8002"/>
                </a:lnTo>
                <a:lnTo>
                  <a:pt x="413097" y="17757"/>
                </a:lnTo>
                <a:lnTo>
                  <a:pt x="369294" y="31126"/>
                </a:lnTo>
                <a:lnTo>
                  <a:pt x="327115" y="47944"/>
                </a:lnTo>
                <a:lnTo>
                  <a:pt x="286726" y="68045"/>
                </a:lnTo>
                <a:lnTo>
                  <a:pt x="248292" y="91262"/>
                </a:lnTo>
                <a:lnTo>
                  <a:pt x="211980" y="117430"/>
                </a:lnTo>
                <a:lnTo>
                  <a:pt x="177954" y="146383"/>
                </a:lnTo>
                <a:lnTo>
                  <a:pt x="146383" y="177954"/>
                </a:lnTo>
                <a:lnTo>
                  <a:pt x="117430" y="211980"/>
                </a:lnTo>
                <a:lnTo>
                  <a:pt x="91262" y="248292"/>
                </a:lnTo>
                <a:lnTo>
                  <a:pt x="68045" y="286726"/>
                </a:lnTo>
                <a:lnTo>
                  <a:pt x="47944" y="327115"/>
                </a:lnTo>
                <a:lnTo>
                  <a:pt x="31126" y="369294"/>
                </a:lnTo>
                <a:lnTo>
                  <a:pt x="17757" y="413097"/>
                </a:lnTo>
                <a:lnTo>
                  <a:pt x="8002" y="458358"/>
                </a:lnTo>
                <a:lnTo>
                  <a:pt x="2028" y="504910"/>
                </a:lnTo>
                <a:lnTo>
                  <a:pt x="0" y="552589"/>
                </a:lnTo>
                <a:lnTo>
                  <a:pt x="2028" y="600268"/>
                </a:lnTo>
                <a:lnTo>
                  <a:pt x="8002" y="646821"/>
                </a:lnTo>
                <a:lnTo>
                  <a:pt x="17757" y="692081"/>
                </a:lnTo>
                <a:lnTo>
                  <a:pt x="31126" y="735884"/>
                </a:lnTo>
                <a:lnTo>
                  <a:pt x="47944" y="778063"/>
                </a:lnTo>
                <a:lnTo>
                  <a:pt x="68045" y="818452"/>
                </a:lnTo>
                <a:lnTo>
                  <a:pt x="91262" y="856886"/>
                </a:lnTo>
                <a:lnTo>
                  <a:pt x="117430" y="893199"/>
                </a:lnTo>
                <a:lnTo>
                  <a:pt x="146383" y="927224"/>
                </a:lnTo>
                <a:lnTo>
                  <a:pt x="177954" y="958796"/>
                </a:lnTo>
                <a:lnTo>
                  <a:pt x="211980" y="987749"/>
                </a:lnTo>
                <a:lnTo>
                  <a:pt x="248292" y="1013917"/>
                </a:lnTo>
                <a:lnTo>
                  <a:pt x="286726" y="1037134"/>
                </a:lnTo>
                <a:lnTo>
                  <a:pt x="327115" y="1057234"/>
                </a:lnTo>
                <a:lnTo>
                  <a:pt x="369294" y="1074052"/>
                </a:lnTo>
                <a:lnTo>
                  <a:pt x="413097" y="1087421"/>
                </a:lnTo>
                <a:lnTo>
                  <a:pt x="458358" y="1097176"/>
                </a:lnTo>
                <a:lnTo>
                  <a:pt x="504910" y="1103151"/>
                </a:lnTo>
                <a:lnTo>
                  <a:pt x="552589" y="1105179"/>
                </a:lnTo>
                <a:lnTo>
                  <a:pt x="600270" y="1103151"/>
                </a:lnTo>
                <a:lnTo>
                  <a:pt x="646824" y="1097176"/>
                </a:lnTo>
                <a:lnTo>
                  <a:pt x="692085" y="1087421"/>
                </a:lnTo>
                <a:lnTo>
                  <a:pt x="735889" y="1074052"/>
                </a:lnTo>
                <a:lnTo>
                  <a:pt x="778068" y="1057234"/>
                </a:lnTo>
                <a:lnTo>
                  <a:pt x="818458" y="1037134"/>
                </a:lnTo>
                <a:lnTo>
                  <a:pt x="856892" y="1013917"/>
                </a:lnTo>
                <a:lnTo>
                  <a:pt x="893204" y="987749"/>
                </a:lnTo>
                <a:lnTo>
                  <a:pt x="927229" y="958796"/>
                </a:lnTo>
                <a:lnTo>
                  <a:pt x="958800" y="927224"/>
                </a:lnTo>
                <a:lnTo>
                  <a:pt x="987753" y="893199"/>
                </a:lnTo>
                <a:lnTo>
                  <a:pt x="1013920" y="856886"/>
                </a:lnTo>
                <a:lnTo>
                  <a:pt x="1037136" y="818452"/>
                </a:lnTo>
                <a:lnTo>
                  <a:pt x="1057236" y="778063"/>
                </a:lnTo>
                <a:lnTo>
                  <a:pt x="1074053" y="735884"/>
                </a:lnTo>
                <a:lnTo>
                  <a:pt x="1087422" y="692081"/>
                </a:lnTo>
                <a:lnTo>
                  <a:pt x="1097176" y="646821"/>
                </a:lnTo>
                <a:lnTo>
                  <a:pt x="1103151" y="600268"/>
                </a:lnTo>
                <a:lnTo>
                  <a:pt x="1105179" y="552589"/>
                </a:lnTo>
                <a:lnTo>
                  <a:pt x="1103151" y="504910"/>
                </a:lnTo>
                <a:lnTo>
                  <a:pt x="1097176" y="458358"/>
                </a:lnTo>
                <a:lnTo>
                  <a:pt x="1087422" y="413097"/>
                </a:lnTo>
                <a:lnTo>
                  <a:pt x="1074053" y="369294"/>
                </a:lnTo>
                <a:lnTo>
                  <a:pt x="1057236" y="327115"/>
                </a:lnTo>
                <a:lnTo>
                  <a:pt x="1037136" y="286726"/>
                </a:lnTo>
                <a:lnTo>
                  <a:pt x="1013920" y="248292"/>
                </a:lnTo>
                <a:lnTo>
                  <a:pt x="987753" y="211980"/>
                </a:lnTo>
                <a:lnTo>
                  <a:pt x="958800" y="177954"/>
                </a:lnTo>
                <a:lnTo>
                  <a:pt x="927229" y="146383"/>
                </a:lnTo>
                <a:lnTo>
                  <a:pt x="893204" y="117430"/>
                </a:lnTo>
                <a:lnTo>
                  <a:pt x="856892" y="91262"/>
                </a:lnTo>
                <a:lnTo>
                  <a:pt x="818458" y="68045"/>
                </a:lnTo>
                <a:lnTo>
                  <a:pt x="778068" y="47944"/>
                </a:lnTo>
                <a:lnTo>
                  <a:pt x="735889" y="31126"/>
                </a:lnTo>
                <a:lnTo>
                  <a:pt x="692085" y="17757"/>
                </a:lnTo>
                <a:lnTo>
                  <a:pt x="646824" y="8002"/>
                </a:lnTo>
                <a:lnTo>
                  <a:pt x="600270" y="2028"/>
                </a:lnTo>
                <a:lnTo>
                  <a:pt x="552589" y="0"/>
                </a:lnTo>
                <a:close/>
              </a:path>
            </a:pathLst>
          </a:custGeom>
          <a:solidFill>
            <a:srgbClr val="F49DBD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24" name="object 24"/>
          <p:cNvGrpSpPr/>
          <p:nvPr/>
        </p:nvGrpSpPr>
        <p:grpSpPr>
          <a:xfrm>
            <a:off x="4707925" y="5107449"/>
            <a:ext cx="607919" cy="84604"/>
            <a:chOff x="3456048" y="5788442"/>
            <a:chExt cx="688975" cy="95885"/>
          </a:xfrm>
        </p:grpSpPr>
        <p:sp>
          <p:nvSpPr>
            <p:cNvPr id="25" name="object 25"/>
            <p:cNvSpPr/>
            <p:nvPr/>
          </p:nvSpPr>
          <p:spPr>
            <a:xfrm>
              <a:off x="3456048" y="5810505"/>
              <a:ext cx="59690" cy="73660"/>
            </a:xfrm>
            <a:custGeom>
              <a:avLst/>
              <a:gdLst/>
              <a:ahLst/>
              <a:cxnLst/>
              <a:rect l="l" t="t" r="r" b="b"/>
              <a:pathLst>
                <a:path w="59689" h="73660">
                  <a:moveTo>
                    <a:pt x="39052" y="0"/>
                  </a:moveTo>
                  <a:lnTo>
                    <a:pt x="20180" y="0"/>
                  </a:lnTo>
                  <a:lnTo>
                    <a:pt x="19049" y="800"/>
                  </a:lnTo>
                  <a:lnTo>
                    <a:pt x="18516" y="2400"/>
                  </a:lnTo>
                  <a:lnTo>
                    <a:pt x="457" y="71094"/>
                  </a:lnTo>
                  <a:lnTo>
                    <a:pt x="0" y="72694"/>
                  </a:lnTo>
                  <a:lnTo>
                    <a:pt x="457" y="73494"/>
                  </a:lnTo>
                  <a:lnTo>
                    <a:pt x="13563" y="73494"/>
                  </a:lnTo>
                  <a:lnTo>
                    <a:pt x="14109" y="73329"/>
                  </a:lnTo>
                  <a:lnTo>
                    <a:pt x="14808" y="72631"/>
                  </a:lnTo>
                  <a:lnTo>
                    <a:pt x="15049" y="72008"/>
                  </a:lnTo>
                  <a:lnTo>
                    <a:pt x="15201" y="71094"/>
                  </a:lnTo>
                  <a:lnTo>
                    <a:pt x="18402" y="58521"/>
                  </a:lnTo>
                  <a:lnTo>
                    <a:pt x="55330" y="58521"/>
                  </a:lnTo>
                  <a:lnTo>
                    <a:pt x="52265" y="46862"/>
                  </a:lnTo>
                  <a:lnTo>
                    <a:pt x="21145" y="46862"/>
                  </a:lnTo>
                  <a:lnTo>
                    <a:pt x="29375" y="13830"/>
                  </a:lnTo>
                  <a:lnTo>
                    <a:pt x="43581" y="13830"/>
                  </a:lnTo>
                  <a:lnTo>
                    <a:pt x="40576" y="2400"/>
                  </a:lnTo>
                  <a:lnTo>
                    <a:pt x="40195" y="800"/>
                  </a:lnTo>
                  <a:lnTo>
                    <a:pt x="39052" y="0"/>
                  </a:lnTo>
                  <a:close/>
                </a:path>
                <a:path w="59689" h="73660">
                  <a:moveTo>
                    <a:pt x="55330" y="58521"/>
                  </a:moveTo>
                  <a:lnTo>
                    <a:pt x="40690" y="58521"/>
                  </a:lnTo>
                  <a:lnTo>
                    <a:pt x="43891" y="71094"/>
                  </a:lnTo>
                  <a:lnTo>
                    <a:pt x="44043" y="72008"/>
                  </a:lnTo>
                  <a:lnTo>
                    <a:pt x="44272" y="72631"/>
                  </a:lnTo>
                  <a:lnTo>
                    <a:pt x="44881" y="73329"/>
                  </a:lnTo>
                  <a:lnTo>
                    <a:pt x="45453" y="73494"/>
                  </a:lnTo>
                  <a:lnTo>
                    <a:pt x="58635" y="73494"/>
                  </a:lnTo>
                  <a:lnTo>
                    <a:pt x="59093" y="72694"/>
                  </a:lnTo>
                  <a:lnTo>
                    <a:pt x="58635" y="71094"/>
                  </a:lnTo>
                  <a:lnTo>
                    <a:pt x="55330" y="58521"/>
                  </a:lnTo>
                  <a:close/>
                </a:path>
                <a:path w="59689" h="73660">
                  <a:moveTo>
                    <a:pt x="43581" y="13830"/>
                  </a:moveTo>
                  <a:lnTo>
                    <a:pt x="29832" y="13830"/>
                  </a:lnTo>
                  <a:lnTo>
                    <a:pt x="38061" y="46862"/>
                  </a:lnTo>
                  <a:lnTo>
                    <a:pt x="52265" y="46862"/>
                  </a:lnTo>
                  <a:lnTo>
                    <a:pt x="43581" y="138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49992" y="5810505"/>
              <a:ext cx="241162" cy="7349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26005" y="5788442"/>
              <a:ext cx="318532" cy="95559"/>
            </a:xfrm>
            <a:prstGeom prst="rect">
              <a:avLst/>
            </a:prstGeom>
          </p:spPr>
        </p:pic>
      </p:grpSp>
      <p:pic>
        <p:nvPicPr>
          <p:cNvPr id="28" name="object 2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707516" y="5328620"/>
            <a:ext cx="838513" cy="770822"/>
          </a:xfrm>
          <a:prstGeom prst="rect">
            <a:avLst/>
          </a:prstGeom>
        </p:spPr>
      </p:pic>
      <p:sp>
        <p:nvSpPr>
          <p:cNvPr id="29" name="object 29"/>
          <p:cNvSpPr/>
          <p:nvPr/>
        </p:nvSpPr>
        <p:spPr>
          <a:xfrm>
            <a:off x="6584475" y="3902803"/>
            <a:ext cx="975472" cy="975472"/>
          </a:xfrm>
          <a:custGeom>
            <a:avLst/>
            <a:gdLst/>
            <a:ahLst/>
            <a:cxnLst/>
            <a:rect l="l" t="t" r="r" b="b"/>
            <a:pathLst>
              <a:path w="1105534" h="1105535">
                <a:moveTo>
                  <a:pt x="552589" y="0"/>
                </a:moveTo>
                <a:lnTo>
                  <a:pt x="504910" y="2028"/>
                </a:lnTo>
                <a:lnTo>
                  <a:pt x="458358" y="8002"/>
                </a:lnTo>
                <a:lnTo>
                  <a:pt x="413097" y="17757"/>
                </a:lnTo>
                <a:lnTo>
                  <a:pt x="369294" y="31126"/>
                </a:lnTo>
                <a:lnTo>
                  <a:pt x="327115" y="47944"/>
                </a:lnTo>
                <a:lnTo>
                  <a:pt x="286726" y="68045"/>
                </a:lnTo>
                <a:lnTo>
                  <a:pt x="248292" y="91262"/>
                </a:lnTo>
                <a:lnTo>
                  <a:pt x="211980" y="117430"/>
                </a:lnTo>
                <a:lnTo>
                  <a:pt x="177954" y="146383"/>
                </a:lnTo>
                <a:lnTo>
                  <a:pt x="146383" y="177954"/>
                </a:lnTo>
                <a:lnTo>
                  <a:pt x="117430" y="211980"/>
                </a:lnTo>
                <a:lnTo>
                  <a:pt x="91262" y="248292"/>
                </a:lnTo>
                <a:lnTo>
                  <a:pt x="68045" y="286726"/>
                </a:lnTo>
                <a:lnTo>
                  <a:pt x="47944" y="327115"/>
                </a:lnTo>
                <a:lnTo>
                  <a:pt x="31126" y="369294"/>
                </a:lnTo>
                <a:lnTo>
                  <a:pt x="17757" y="413097"/>
                </a:lnTo>
                <a:lnTo>
                  <a:pt x="8002" y="458358"/>
                </a:lnTo>
                <a:lnTo>
                  <a:pt x="2028" y="504910"/>
                </a:lnTo>
                <a:lnTo>
                  <a:pt x="0" y="552589"/>
                </a:lnTo>
                <a:lnTo>
                  <a:pt x="2028" y="600268"/>
                </a:lnTo>
                <a:lnTo>
                  <a:pt x="8002" y="646821"/>
                </a:lnTo>
                <a:lnTo>
                  <a:pt x="17757" y="692081"/>
                </a:lnTo>
                <a:lnTo>
                  <a:pt x="31126" y="735884"/>
                </a:lnTo>
                <a:lnTo>
                  <a:pt x="47944" y="778063"/>
                </a:lnTo>
                <a:lnTo>
                  <a:pt x="68045" y="818452"/>
                </a:lnTo>
                <a:lnTo>
                  <a:pt x="91262" y="856886"/>
                </a:lnTo>
                <a:lnTo>
                  <a:pt x="117430" y="893199"/>
                </a:lnTo>
                <a:lnTo>
                  <a:pt x="146383" y="927224"/>
                </a:lnTo>
                <a:lnTo>
                  <a:pt x="177954" y="958796"/>
                </a:lnTo>
                <a:lnTo>
                  <a:pt x="211980" y="987749"/>
                </a:lnTo>
                <a:lnTo>
                  <a:pt x="248292" y="1013917"/>
                </a:lnTo>
                <a:lnTo>
                  <a:pt x="286726" y="1037134"/>
                </a:lnTo>
                <a:lnTo>
                  <a:pt x="327115" y="1057234"/>
                </a:lnTo>
                <a:lnTo>
                  <a:pt x="369294" y="1074052"/>
                </a:lnTo>
                <a:lnTo>
                  <a:pt x="413097" y="1087421"/>
                </a:lnTo>
                <a:lnTo>
                  <a:pt x="458358" y="1097176"/>
                </a:lnTo>
                <a:lnTo>
                  <a:pt x="504910" y="1103151"/>
                </a:lnTo>
                <a:lnTo>
                  <a:pt x="552589" y="1105179"/>
                </a:lnTo>
                <a:lnTo>
                  <a:pt x="600268" y="1103151"/>
                </a:lnTo>
                <a:lnTo>
                  <a:pt x="646821" y="1097176"/>
                </a:lnTo>
                <a:lnTo>
                  <a:pt x="692081" y="1087421"/>
                </a:lnTo>
                <a:lnTo>
                  <a:pt x="735884" y="1074052"/>
                </a:lnTo>
                <a:lnTo>
                  <a:pt x="778063" y="1057234"/>
                </a:lnTo>
                <a:lnTo>
                  <a:pt x="818452" y="1037134"/>
                </a:lnTo>
                <a:lnTo>
                  <a:pt x="856886" y="1013917"/>
                </a:lnTo>
                <a:lnTo>
                  <a:pt x="893199" y="987749"/>
                </a:lnTo>
                <a:lnTo>
                  <a:pt x="927224" y="958796"/>
                </a:lnTo>
                <a:lnTo>
                  <a:pt x="958796" y="927224"/>
                </a:lnTo>
                <a:lnTo>
                  <a:pt x="987749" y="893199"/>
                </a:lnTo>
                <a:lnTo>
                  <a:pt x="1013917" y="856886"/>
                </a:lnTo>
                <a:lnTo>
                  <a:pt x="1037134" y="818452"/>
                </a:lnTo>
                <a:lnTo>
                  <a:pt x="1057234" y="778063"/>
                </a:lnTo>
                <a:lnTo>
                  <a:pt x="1074052" y="735884"/>
                </a:lnTo>
                <a:lnTo>
                  <a:pt x="1087421" y="692081"/>
                </a:lnTo>
                <a:lnTo>
                  <a:pt x="1097176" y="646821"/>
                </a:lnTo>
                <a:lnTo>
                  <a:pt x="1103151" y="600268"/>
                </a:lnTo>
                <a:lnTo>
                  <a:pt x="1105179" y="552589"/>
                </a:lnTo>
                <a:lnTo>
                  <a:pt x="1103151" y="504910"/>
                </a:lnTo>
                <a:lnTo>
                  <a:pt x="1097176" y="458358"/>
                </a:lnTo>
                <a:lnTo>
                  <a:pt x="1087421" y="413097"/>
                </a:lnTo>
                <a:lnTo>
                  <a:pt x="1074052" y="369294"/>
                </a:lnTo>
                <a:lnTo>
                  <a:pt x="1057234" y="327115"/>
                </a:lnTo>
                <a:lnTo>
                  <a:pt x="1037134" y="286726"/>
                </a:lnTo>
                <a:lnTo>
                  <a:pt x="1013917" y="248292"/>
                </a:lnTo>
                <a:lnTo>
                  <a:pt x="987749" y="211980"/>
                </a:lnTo>
                <a:lnTo>
                  <a:pt x="958796" y="177954"/>
                </a:lnTo>
                <a:lnTo>
                  <a:pt x="927224" y="146383"/>
                </a:lnTo>
                <a:lnTo>
                  <a:pt x="893199" y="117430"/>
                </a:lnTo>
                <a:lnTo>
                  <a:pt x="856886" y="91262"/>
                </a:lnTo>
                <a:lnTo>
                  <a:pt x="818452" y="68045"/>
                </a:lnTo>
                <a:lnTo>
                  <a:pt x="778063" y="47944"/>
                </a:lnTo>
                <a:lnTo>
                  <a:pt x="735884" y="31126"/>
                </a:lnTo>
                <a:lnTo>
                  <a:pt x="692081" y="17757"/>
                </a:lnTo>
                <a:lnTo>
                  <a:pt x="646821" y="8002"/>
                </a:lnTo>
                <a:lnTo>
                  <a:pt x="600268" y="2028"/>
                </a:lnTo>
                <a:lnTo>
                  <a:pt x="552589" y="0"/>
                </a:lnTo>
                <a:close/>
              </a:path>
            </a:pathLst>
          </a:custGeom>
          <a:solidFill>
            <a:srgbClr val="F4C97E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30" name="object 30"/>
          <p:cNvGrpSpPr/>
          <p:nvPr/>
        </p:nvGrpSpPr>
        <p:grpSpPr>
          <a:xfrm>
            <a:off x="6709761" y="5107449"/>
            <a:ext cx="800100" cy="84604"/>
            <a:chOff x="5724796" y="5788442"/>
            <a:chExt cx="906780" cy="95885"/>
          </a:xfrm>
        </p:grpSpPr>
        <p:sp>
          <p:nvSpPr>
            <p:cNvPr id="31" name="object 31"/>
            <p:cNvSpPr/>
            <p:nvPr/>
          </p:nvSpPr>
          <p:spPr>
            <a:xfrm>
              <a:off x="5724796" y="5810505"/>
              <a:ext cx="59690" cy="73660"/>
            </a:xfrm>
            <a:custGeom>
              <a:avLst/>
              <a:gdLst/>
              <a:ahLst/>
              <a:cxnLst/>
              <a:rect l="l" t="t" r="r" b="b"/>
              <a:pathLst>
                <a:path w="59689" h="73660">
                  <a:moveTo>
                    <a:pt x="39052" y="0"/>
                  </a:moveTo>
                  <a:lnTo>
                    <a:pt x="20180" y="0"/>
                  </a:lnTo>
                  <a:lnTo>
                    <a:pt x="19049" y="800"/>
                  </a:lnTo>
                  <a:lnTo>
                    <a:pt x="18516" y="2400"/>
                  </a:lnTo>
                  <a:lnTo>
                    <a:pt x="457" y="71094"/>
                  </a:lnTo>
                  <a:lnTo>
                    <a:pt x="0" y="72694"/>
                  </a:lnTo>
                  <a:lnTo>
                    <a:pt x="457" y="73494"/>
                  </a:lnTo>
                  <a:lnTo>
                    <a:pt x="13563" y="73494"/>
                  </a:lnTo>
                  <a:lnTo>
                    <a:pt x="14109" y="73329"/>
                  </a:lnTo>
                  <a:lnTo>
                    <a:pt x="14808" y="72631"/>
                  </a:lnTo>
                  <a:lnTo>
                    <a:pt x="15049" y="72008"/>
                  </a:lnTo>
                  <a:lnTo>
                    <a:pt x="15201" y="71094"/>
                  </a:lnTo>
                  <a:lnTo>
                    <a:pt x="18402" y="58521"/>
                  </a:lnTo>
                  <a:lnTo>
                    <a:pt x="55330" y="58521"/>
                  </a:lnTo>
                  <a:lnTo>
                    <a:pt x="52265" y="46862"/>
                  </a:lnTo>
                  <a:lnTo>
                    <a:pt x="21145" y="46862"/>
                  </a:lnTo>
                  <a:lnTo>
                    <a:pt x="29375" y="13830"/>
                  </a:lnTo>
                  <a:lnTo>
                    <a:pt x="43581" y="13830"/>
                  </a:lnTo>
                  <a:lnTo>
                    <a:pt x="40576" y="2400"/>
                  </a:lnTo>
                  <a:lnTo>
                    <a:pt x="40195" y="800"/>
                  </a:lnTo>
                  <a:lnTo>
                    <a:pt x="39052" y="0"/>
                  </a:lnTo>
                  <a:close/>
                </a:path>
                <a:path w="59689" h="73660">
                  <a:moveTo>
                    <a:pt x="55330" y="58521"/>
                  </a:moveTo>
                  <a:lnTo>
                    <a:pt x="40690" y="58521"/>
                  </a:lnTo>
                  <a:lnTo>
                    <a:pt x="43891" y="71094"/>
                  </a:lnTo>
                  <a:lnTo>
                    <a:pt x="44043" y="72008"/>
                  </a:lnTo>
                  <a:lnTo>
                    <a:pt x="44272" y="72631"/>
                  </a:lnTo>
                  <a:lnTo>
                    <a:pt x="44881" y="73329"/>
                  </a:lnTo>
                  <a:lnTo>
                    <a:pt x="45453" y="73494"/>
                  </a:lnTo>
                  <a:lnTo>
                    <a:pt x="58635" y="73494"/>
                  </a:lnTo>
                  <a:lnTo>
                    <a:pt x="59093" y="72694"/>
                  </a:lnTo>
                  <a:lnTo>
                    <a:pt x="58635" y="71094"/>
                  </a:lnTo>
                  <a:lnTo>
                    <a:pt x="55330" y="58521"/>
                  </a:lnTo>
                  <a:close/>
                </a:path>
                <a:path w="59689" h="73660">
                  <a:moveTo>
                    <a:pt x="43581" y="13830"/>
                  </a:moveTo>
                  <a:lnTo>
                    <a:pt x="29832" y="13830"/>
                  </a:lnTo>
                  <a:lnTo>
                    <a:pt x="38061" y="46862"/>
                  </a:lnTo>
                  <a:lnTo>
                    <a:pt x="52265" y="46862"/>
                  </a:lnTo>
                  <a:lnTo>
                    <a:pt x="43581" y="138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13597" y="5810505"/>
              <a:ext cx="460497" cy="73497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312961" y="5788442"/>
              <a:ext cx="318532" cy="95559"/>
            </a:xfrm>
            <a:prstGeom prst="rect">
              <a:avLst/>
            </a:prstGeom>
          </p:spPr>
        </p:pic>
      </p:grpSp>
      <p:pic>
        <p:nvPicPr>
          <p:cNvPr id="34" name="object 3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711375" y="5328620"/>
            <a:ext cx="892148" cy="77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4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14281" y="296311"/>
            <a:ext cx="360269" cy="109818"/>
            <a:chOff x="176585" y="335819"/>
            <a:chExt cx="408305" cy="1244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6585" y="335819"/>
              <a:ext cx="89542" cy="12382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5597" y="335823"/>
              <a:ext cx="98221" cy="12397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486" y="336975"/>
              <a:ext cx="180779" cy="122669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2222776" y="296316"/>
            <a:ext cx="670112" cy="109818"/>
          </a:xfrm>
          <a:custGeom>
            <a:avLst/>
            <a:gdLst/>
            <a:ahLst/>
            <a:cxnLst/>
            <a:rect l="l" t="t" r="r" b="b"/>
            <a:pathLst>
              <a:path w="759460" h="124459">
                <a:moveTo>
                  <a:pt x="105029" y="122999"/>
                </a:moveTo>
                <a:lnTo>
                  <a:pt x="95631" y="94107"/>
                </a:lnTo>
                <a:lnTo>
                  <a:pt x="89674" y="75780"/>
                </a:lnTo>
                <a:lnTo>
                  <a:pt x="71081" y="18656"/>
                </a:lnTo>
                <a:lnTo>
                  <a:pt x="69354" y="13347"/>
                </a:lnTo>
                <a:lnTo>
                  <a:pt x="69354" y="75780"/>
                </a:lnTo>
                <a:lnTo>
                  <a:pt x="35001" y="75780"/>
                </a:lnTo>
                <a:lnTo>
                  <a:pt x="52197" y="18656"/>
                </a:lnTo>
                <a:lnTo>
                  <a:pt x="69354" y="75780"/>
                </a:lnTo>
                <a:lnTo>
                  <a:pt x="69354" y="13347"/>
                </a:lnTo>
                <a:lnTo>
                  <a:pt x="65392" y="1155"/>
                </a:lnTo>
                <a:lnTo>
                  <a:pt x="39636" y="1155"/>
                </a:lnTo>
                <a:lnTo>
                  <a:pt x="0" y="122999"/>
                </a:lnTo>
                <a:lnTo>
                  <a:pt x="20980" y="122999"/>
                </a:lnTo>
                <a:lnTo>
                  <a:pt x="30213" y="94107"/>
                </a:lnTo>
                <a:lnTo>
                  <a:pt x="74320" y="94107"/>
                </a:lnTo>
                <a:lnTo>
                  <a:pt x="83718" y="122999"/>
                </a:lnTo>
                <a:lnTo>
                  <a:pt x="105029" y="122999"/>
                </a:lnTo>
                <a:close/>
              </a:path>
              <a:path w="759460" h="124459">
                <a:moveTo>
                  <a:pt x="193357" y="1079"/>
                </a:moveTo>
                <a:lnTo>
                  <a:pt x="103047" y="1079"/>
                </a:lnTo>
                <a:lnTo>
                  <a:pt x="103047" y="20129"/>
                </a:lnTo>
                <a:lnTo>
                  <a:pt x="138049" y="20129"/>
                </a:lnTo>
                <a:lnTo>
                  <a:pt x="138049" y="122999"/>
                </a:lnTo>
                <a:lnTo>
                  <a:pt x="158508" y="122999"/>
                </a:lnTo>
                <a:lnTo>
                  <a:pt x="158508" y="20129"/>
                </a:lnTo>
                <a:lnTo>
                  <a:pt x="193357" y="20129"/>
                </a:lnTo>
                <a:lnTo>
                  <a:pt x="193357" y="1079"/>
                </a:lnTo>
                <a:close/>
              </a:path>
              <a:path w="759460" h="124459">
                <a:moveTo>
                  <a:pt x="296545" y="122999"/>
                </a:moveTo>
                <a:lnTo>
                  <a:pt x="287147" y="94107"/>
                </a:lnTo>
                <a:lnTo>
                  <a:pt x="281190" y="75780"/>
                </a:lnTo>
                <a:lnTo>
                  <a:pt x="262597" y="18656"/>
                </a:lnTo>
                <a:lnTo>
                  <a:pt x="260870" y="13347"/>
                </a:lnTo>
                <a:lnTo>
                  <a:pt x="260870" y="75780"/>
                </a:lnTo>
                <a:lnTo>
                  <a:pt x="226517" y="75780"/>
                </a:lnTo>
                <a:lnTo>
                  <a:pt x="243713" y="18656"/>
                </a:lnTo>
                <a:lnTo>
                  <a:pt x="260870" y="75780"/>
                </a:lnTo>
                <a:lnTo>
                  <a:pt x="260870" y="13347"/>
                </a:lnTo>
                <a:lnTo>
                  <a:pt x="256908" y="1155"/>
                </a:lnTo>
                <a:lnTo>
                  <a:pt x="231152" y="1155"/>
                </a:lnTo>
                <a:lnTo>
                  <a:pt x="191516" y="122999"/>
                </a:lnTo>
                <a:lnTo>
                  <a:pt x="212496" y="122999"/>
                </a:lnTo>
                <a:lnTo>
                  <a:pt x="221729" y="94107"/>
                </a:lnTo>
                <a:lnTo>
                  <a:pt x="265836" y="94107"/>
                </a:lnTo>
                <a:lnTo>
                  <a:pt x="275234" y="122999"/>
                </a:lnTo>
                <a:lnTo>
                  <a:pt x="296545" y="122999"/>
                </a:lnTo>
                <a:close/>
              </a:path>
              <a:path w="759460" h="124459">
                <a:moveTo>
                  <a:pt x="387997" y="5283"/>
                </a:moveTo>
                <a:lnTo>
                  <a:pt x="385127" y="4406"/>
                </a:lnTo>
                <a:lnTo>
                  <a:pt x="373938" y="2032"/>
                </a:lnTo>
                <a:lnTo>
                  <a:pt x="360565" y="279"/>
                </a:lnTo>
                <a:lnTo>
                  <a:pt x="355854" y="0"/>
                </a:lnTo>
                <a:lnTo>
                  <a:pt x="343966" y="0"/>
                </a:lnTo>
                <a:lnTo>
                  <a:pt x="311581" y="22834"/>
                </a:lnTo>
                <a:lnTo>
                  <a:pt x="306768" y="61582"/>
                </a:lnTo>
                <a:lnTo>
                  <a:pt x="306946" y="71005"/>
                </a:lnTo>
                <a:lnTo>
                  <a:pt x="321602" y="116840"/>
                </a:lnTo>
                <a:lnTo>
                  <a:pt x="343357" y="123990"/>
                </a:lnTo>
                <a:lnTo>
                  <a:pt x="350520" y="123990"/>
                </a:lnTo>
                <a:lnTo>
                  <a:pt x="360514" y="123799"/>
                </a:lnTo>
                <a:lnTo>
                  <a:pt x="369417" y="123024"/>
                </a:lnTo>
                <a:lnTo>
                  <a:pt x="381431" y="121183"/>
                </a:lnTo>
                <a:lnTo>
                  <a:pt x="387997" y="119532"/>
                </a:lnTo>
                <a:lnTo>
                  <a:pt x="387997" y="103847"/>
                </a:lnTo>
                <a:lnTo>
                  <a:pt x="384797" y="104292"/>
                </a:lnTo>
                <a:lnTo>
                  <a:pt x="369989" y="105473"/>
                </a:lnTo>
                <a:lnTo>
                  <a:pt x="363220" y="105664"/>
                </a:lnTo>
                <a:lnTo>
                  <a:pt x="349580" y="105664"/>
                </a:lnTo>
                <a:lnTo>
                  <a:pt x="327228" y="70942"/>
                </a:lnTo>
                <a:lnTo>
                  <a:pt x="327228" y="52781"/>
                </a:lnTo>
                <a:lnTo>
                  <a:pt x="345757" y="18910"/>
                </a:lnTo>
                <a:lnTo>
                  <a:pt x="350075" y="18326"/>
                </a:lnTo>
                <a:lnTo>
                  <a:pt x="359778" y="18326"/>
                </a:lnTo>
                <a:lnTo>
                  <a:pt x="372795" y="19011"/>
                </a:lnTo>
                <a:lnTo>
                  <a:pt x="383489" y="20116"/>
                </a:lnTo>
                <a:lnTo>
                  <a:pt x="387997" y="20967"/>
                </a:lnTo>
                <a:lnTo>
                  <a:pt x="387997" y="5283"/>
                </a:lnTo>
                <a:close/>
              </a:path>
              <a:path w="759460" h="124459">
                <a:moveTo>
                  <a:pt x="503745" y="122999"/>
                </a:moveTo>
                <a:lnTo>
                  <a:pt x="494347" y="94107"/>
                </a:lnTo>
                <a:lnTo>
                  <a:pt x="488378" y="75780"/>
                </a:lnTo>
                <a:lnTo>
                  <a:pt x="469798" y="18656"/>
                </a:lnTo>
                <a:lnTo>
                  <a:pt x="468071" y="13347"/>
                </a:lnTo>
                <a:lnTo>
                  <a:pt x="468071" y="75780"/>
                </a:lnTo>
                <a:lnTo>
                  <a:pt x="433717" y="75780"/>
                </a:lnTo>
                <a:lnTo>
                  <a:pt x="450913" y="18656"/>
                </a:lnTo>
                <a:lnTo>
                  <a:pt x="468071" y="75780"/>
                </a:lnTo>
                <a:lnTo>
                  <a:pt x="468071" y="13347"/>
                </a:lnTo>
                <a:lnTo>
                  <a:pt x="464108" y="1155"/>
                </a:lnTo>
                <a:lnTo>
                  <a:pt x="438353" y="1155"/>
                </a:lnTo>
                <a:lnTo>
                  <a:pt x="398716" y="122999"/>
                </a:lnTo>
                <a:lnTo>
                  <a:pt x="419696" y="122999"/>
                </a:lnTo>
                <a:lnTo>
                  <a:pt x="428929" y="94107"/>
                </a:lnTo>
                <a:lnTo>
                  <a:pt x="473036" y="94107"/>
                </a:lnTo>
                <a:lnTo>
                  <a:pt x="482434" y="122999"/>
                </a:lnTo>
                <a:lnTo>
                  <a:pt x="503745" y="122999"/>
                </a:lnTo>
                <a:close/>
              </a:path>
              <a:path w="759460" h="124459">
                <a:moveTo>
                  <a:pt x="642391" y="122999"/>
                </a:moveTo>
                <a:lnTo>
                  <a:pt x="631101" y="27241"/>
                </a:lnTo>
                <a:lnTo>
                  <a:pt x="628027" y="1155"/>
                </a:lnTo>
                <a:lnTo>
                  <a:pt x="608241" y="1155"/>
                </a:lnTo>
                <a:lnTo>
                  <a:pt x="578840" y="98729"/>
                </a:lnTo>
                <a:lnTo>
                  <a:pt x="557237" y="27419"/>
                </a:lnTo>
                <a:lnTo>
                  <a:pt x="549275" y="1155"/>
                </a:lnTo>
                <a:lnTo>
                  <a:pt x="529475" y="1155"/>
                </a:lnTo>
                <a:lnTo>
                  <a:pt x="515442" y="122999"/>
                </a:lnTo>
                <a:lnTo>
                  <a:pt x="535089" y="122999"/>
                </a:lnTo>
                <a:lnTo>
                  <a:pt x="544830" y="36385"/>
                </a:lnTo>
                <a:lnTo>
                  <a:pt x="569099" y="122999"/>
                </a:lnTo>
                <a:lnTo>
                  <a:pt x="588238" y="122999"/>
                </a:lnTo>
                <a:lnTo>
                  <a:pt x="594956" y="98729"/>
                </a:lnTo>
                <a:lnTo>
                  <a:pt x="612368" y="35814"/>
                </a:lnTo>
                <a:lnTo>
                  <a:pt x="622604" y="122999"/>
                </a:lnTo>
                <a:lnTo>
                  <a:pt x="642391" y="122999"/>
                </a:lnTo>
                <a:close/>
              </a:path>
              <a:path w="759460" h="124459">
                <a:moveTo>
                  <a:pt x="759129" y="122999"/>
                </a:moveTo>
                <a:lnTo>
                  <a:pt x="749731" y="94107"/>
                </a:lnTo>
                <a:lnTo>
                  <a:pt x="743775" y="75780"/>
                </a:lnTo>
                <a:lnTo>
                  <a:pt x="725208" y="18656"/>
                </a:lnTo>
                <a:lnTo>
                  <a:pt x="723455" y="13271"/>
                </a:lnTo>
                <a:lnTo>
                  <a:pt x="723455" y="75780"/>
                </a:lnTo>
                <a:lnTo>
                  <a:pt x="689127" y="75780"/>
                </a:lnTo>
                <a:lnTo>
                  <a:pt x="706297" y="18656"/>
                </a:lnTo>
                <a:lnTo>
                  <a:pt x="723455" y="75780"/>
                </a:lnTo>
                <a:lnTo>
                  <a:pt x="723455" y="13271"/>
                </a:lnTo>
                <a:lnTo>
                  <a:pt x="719518" y="1155"/>
                </a:lnTo>
                <a:lnTo>
                  <a:pt x="693737" y="1155"/>
                </a:lnTo>
                <a:lnTo>
                  <a:pt x="654126" y="122999"/>
                </a:lnTo>
                <a:lnTo>
                  <a:pt x="675093" y="122999"/>
                </a:lnTo>
                <a:lnTo>
                  <a:pt x="684339" y="94107"/>
                </a:lnTo>
                <a:lnTo>
                  <a:pt x="728421" y="94107"/>
                </a:lnTo>
                <a:lnTo>
                  <a:pt x="737819" y="122999"/>
                </a:lnTo>
                <a:lnTo>
                  <a:pt x="759129" y="122999"/>
                </a:lnTo>
                <a:close/>
              </a:path>
            </a:pathLst>
          </a:custGeom>
          <a:solidFill>
            <a:srgbClr val="221F1F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7" name="object 7"/>
          <p:cNvGrpSpPr/>
          <p:nvPr/>
        </p:nvGrpSpPr>
        <p:grpSpPr>
          <a:xfrm>
            <a:off x="9570046" y="269354"/>
            <a:ext cx="811866" cy="136712"/>
            <a:chOff x="8966451" y="305268"/>
            <a:chExt cx="920115" cy="154940"/>
          </a:xfrm>
        </p:grpSpPr>
        <p:sp>
          <p:nvSpPr>
            <p:cNvPr id="8" name="object 8"/>
            <p:cNvSpPr/>
            <p:nvPr/>
          </p:nvSpPr>
          <p:spPr>
            <a:xfrm>
              <a:off x="8966441" y="336905"/>
              <a:ext cx="125095" cy="121920"/>
            </a:xfrm>
            <a:custGeom>
              <a:avLst/>
              <a:gdLst/>
              <a:ahLst/>
              <a:cxnLst/>
              <a:rect l="l" t="t" r="r" b="b"/>
              <a:pathLst>
                <a:path w="125095" h="121920">
                  <a:moveTo>
                    <a:pt x="90309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35001" y="19050"/>
                  </a:lnTo>
                  <a:lnTo>
                    <a:pt x="35001" y="121920"/>
                  </a:lnTo>
                  <a:lnTo>
                    <a:pt x="55473" y="121920"/>
                  </a:lnTo>
                  <a:lnTo>
                    <a:pt x="55473" y="19050"/>
                  </a:lnTo>
                  <a:lnTo>
                    <a:pt x="90309" y="19050"/>
                  </a:lnTo>
                  <a:lnTo>
                    <a:pt x="90309" y="0"/>
                  </a:lnTo>
                  <a:close/>
                </a:path>
                <a:path w="125095" h="121920">
                  <a:moveTo>
                    <a:pt x="124675" y="63"/>
                  </a:moveTo>
                  <a:lnTo>
                    <a:pt x="104368" y="63"/>
                  </a:lnTo>
                  <a:lnTo>
                    <a:pt x="104368" y="121920"/>
                  </a:lnTo>
                  <a:lnTo>
                    <a:pt x="124675" y="121920"/>
                  </a:lnTo>
                  <a:lnTo>
                    <a:pt x="124675" y="63"/>
                  </a:lnTo>
                  <a:close/>
                </a:path>
              </a:pathLst>
            </a:custGeom>
            <a:solidFill>
              <a:srgbClr val="221F1F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13887" y="335819"/>
              <a:ext cx="302799" cy="12398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439300" y="305268"/>
              <a:ext cx="447249" cy="153551"/>
            </a:xfrm>
            <a:prstGeom prst="rect">
              <a:avLst/>
            </a:prstGeom>
          </p:spPr>
        </p:pic>
      </p:grpSp>
      <p:sp>
        <p:nvSpPr>
          <p:cNvPr id="11" name="object 11"/>
          <p:cNvSpPr/>
          <p:nvPr/>
        </p:nvSpPr>
        <p:spPr>
          <a:xfrm>
            <a:off x="1977501" y="1479521"/>
            <a:ext cx="310963" cy="340659"/>
          </a:xfrm>
          <a:custGeom>
            <a:avLst/>
            <a:gdLst/>
            <a:ahLst/>
            <a:cxnLst/>
            <a:rect l="l" t="t" r="r" b="b"/>
            <a:pathLst>
              <a:path w="352425" h="386080">
                <a:moveTo>
                  <a:pt x="246303" y="0"/>
                </a:moveTo>
                <a:lnTo>
                  <a:pt x="105714" y="0"/>
                </a:lnTo>
                <a:lnTo>
                  <a:pt x="0" y="385749"/>
                </a:lnTo>
                <a:lnTo>
                  <a:pt x="90297" y="385749"/>
                </a:lnTo>
                <a:lnTo>
                  <a:pt x="107429" y="304596"/>
                </a:lnTo>
                <a:lnTo>
                  <a:pt x="329788" y="304596"/>
                </a:lnTo>
                <a:lnTo>
                  <a:pt x="310052" y="232587"/>
                </a:lnTo>
                <a:lnTo>
                  <a:pt x="123431" y="232587"/>
                </a:lnTo>
                <a:lnTo>
                  <a:pt x="159435" y="79425"/>
                </a:lnTo>
                <a:lnTo>
                  <a:pt x="268073" y="79425"/>
                </a:lnTo>
                <a:lnTo>
                  <a:pt x="246303" y="0"/>
                </a:lnTo>
                <a:close/>
              </a:path>
              <a:path w="352425" h="386080">
                <a:moveTo>
                  <a:pt x="329788" y="304596"/>
                </a:moveTo>
                <a:lnTo>
                  <a:pt x="228003" y="304596"/>
                </a:lnTo>
                <a:lnTo>
                  <a:pt x="246303" y="385749"/>
                </a:lnTo>
                <a:lnTo>
                  <a:pt x="352031" y="385749"/>
                </a:lnTo>
                <a:lnTo>
                  <a:pt x="329788" y="304596"/>
                </a:lnTo>
                <a:close/>
              </a:path>
              <a:path w="352425" h="386080">
                <a:moveTo>
                  <a:pt x="268073" y="79425"/>
                </a:moveTo>
                <a:lnTo>
                  <a:pt x="179438" y="79425"/>
                </a:lnTo>
                <a:lnTo>
                  <a:pt x="212013" y="232587"/>
                </a:lnTo>
                <a:lnTo>
                  <a:pt x="310052" y="232587"/>
                </a:lnTo>
                <a:lnTo>
                  <a:pt x="268073" y="79425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2265426" y="1474481"/>
            <a:ext cx="1902199" cy="350744"/>
          </a:xfrm>
          <a:custGeom>
            <a:avLst/>
            <a:gdLst/>
            <a:ahLst/>
            <a:cxnLst/>
            <a:rect l="l" t="t" r="r" b="b"/>
            <a:pathLst>
              <a:path w="2155825" h="397510">
                <a:moveTo>
                  <a:pt x="276580" y="5524"/>
                </a:moveTo>
                <a:lnTo>
                  <a:pt x="0" y="5524"/>
                </a:lnTo>
                <a:lnTo>
                  <a:pt x="0" y="81724"/>
                </a:lnTo>
                <a:lnTo>
                  <a:pt x="92011" y="81724"/>
                </a:lnTo>
                <a:lnTo>
                  <a:pt x="92011" y="391604"/>
                </a:lnTo>
                <a:lnTo>
                  <a:pt x="185153" y="391604"/>
                </a:lnTo>
                <a:lnTo>
                  <a:pt x="185153" y="81724"/>
                </a:lnTo>
                <a:lnTo>
                  <a:pt x="276580" y="81724"/>
                </a:lnTo>
                <a:lnTo>
                  <a:pt x="276580" y="5524"/>
                </a:lnTo>
                <a:close/>
              </a:path>
              <a:path w="2155825" h="397510">
                <a:moveTo>
                  <a:pt x="602919" y="391464"/>
                </a:moveTo>
                <a:lnTo>
                  <a:pt x="580669" y="310311"/>
                </a:lnTo>
                <a:lnTo>
                  <a:pt x="560933" y="238302"/>
                </a:lnTo>
                <a:lnTo>
                  <a:pt x="518960" y="85140"/>
                </a:lnTo>
                <a:lnTo>
                  <a:pt x="497192" y="5715"/>
                </a:lnTo>
                <a:lnTo>
                  <a:pt x="462902" y="5715"/>
                </a:lnTo>
                <a:lnTo>
                  <a:pt x="462902" y="238302"/>
                </a:lnTo>
                <a:lnTo>
                  <a:pt x="374319" y="238302"/>
                </a:lnTo>
                <a:lnTo>
                  <a:pt x="410324" y="85140"/>
                </a:lnTo>
                <a:lnTo>
                  <a:pt x="430326" y="85140"/>
                </a:lnTo>
                <a:lnTo>
                  <a:pt x="462902" y="238302"/>
                </a:lnTo>
                <a:lnTo>
                  <a:pt x="462902" y="5715"/>
                </a:lnTo>
                <a:lnTo>
                  <a:pt x="356603" y="5715"/>
                </a:lnTo>
                <a:lnTo>
                  <a:pt x="250888" y="391464"/>
                </a:lnTo>
                <a:lnTo>
                  <a:pt x="341185" y="391464"/>
                </a:lnTo>
                <a:lnTo>
                  <a:pt x="358317" y="310311"/>
                </a:lnTo>
                <a:lnTo>
                  <a:pt x="478891" y="310311"/>
                </a:lnTo>
                <a:lnTo>
                  <a:pt x="497192" y="391464"/>
                </a:lnTo>
                <a:lnTo>
                  <a:pt x="602919" y="391464"/>
                </a:lnTo>
                <a:close/>
              </a:path>
              <a:path w="2155825" h="397510">
                <a:moveTo>
                  <a:pt x="925233" y="355460"/>
                </a:moveTo>
                <a:lnTo>
                  <a:pt x="896658" y="281736"/>
                </a:lnTo>
                <a:lnTo>
                  <a:pt x="875017" y="295148"/>
                </a:lnTo>
                <a:lnTo>
                  <a:pt x="850366" y="306247"/>
                </a:lnTo>
                <a:lnTo>
                  <a:pt x="824014" y="313804"/>
                </a:lnTo>
                <a:lnTo>
                  <a:pt x="797229" y="316598"/>
                </a:lnTo>
                <a:lnTo>
                  <a:pt x="760056" y="309575"/>
                </a:lnTo>
                <a:lnTo>
                  <a:pt x="733437" y="287807"/>
                </a:lnTo>
                <a:lnTo>
                  <a:pt x="717435" y="250291"/>
                </a:lnTo>
                <a:lnTo>
                  <a:pt x="712089" y="196011"/>
                </a:lnTo>
                <a:lnTo>
                  <a:pt x="717537" y="144132"/>
                </a:lnTo>
                <a:lnTo>
                  <a:pt x="733793" y="108000"/>
                </a:lnTo>
                <a:lnTo>
                  <a:pt x="760768" y="86880"/>
                </a:lnTo>
                <a:lnTo>
                  <a:pt x="798360" y="79997"/>
                </a:lnTo>
                <a:lnTo>
                  <a:pt x="827290" y="82003"/>
                </a:lnTo>
                <a:lnTo>
                  <a:pt x="852792" y="87503"/>
                </a:lnTo>
                <a:lnTo>
                  <a:pt x="874229" y="95681"/>
                </a:lnTo>
                <a:lnTo>
                  <a:pt x="890955" y="105727"/>
                </a:lnTo>
                <a:lnTo>
                  <a:pt x="924661" y="33147"/>
                </a:lnTo>
                <a:lnTo>
                  <a:pt x="896962" y="18808"/>
                </a:lnTo>
                <a:lnTo>
                  <a:pt x="864222" y="8432"/>
                </a:lnTo>
                <a:lnTo>
                  <a:pt x="827417" y="2120"/>
                </a:lnTo>
                <a:lnTo>
                  <a:pt x="787514" y="0"/>
                </a:lnTo>
                <a:lnTo>
                  <a:pt x="734974" y="6388"/>
                </a:lnTo>
                <a:lnTo>
                  <a:pt x="692150" y="24803"/>
                </a:lnTo>
                <a:lnTo>
                  <a:pt x="658990" y="54152"/>
                </a:lnTo>
                <a:lnTo>
                  <a:pt x="635406" y="93294"/>
                </a:lnTo>
                <a:lnTo>
                  <a:pt x="621309" y="141147"/>
                </a:lnTo>
                <a:lnTo>
                  <a:pt x="616635" y="196583"/>
                </a:lnTo>
                <a:lnTo>
                  <a:pt x="620344" y="249262"/>
                </a:lnTo>
                <a:lnTo>
                  <a:pt x="631317" y="294081"/>
                </a:lnTo>
                <a:lnTo>
                  <a:pt x="649338" y="330962"/>
                </a:lnTo>
                <a:lnTo>
                  <a:pt x="705637" y="380504"/>
                </a:lnTo>
                <a:lnTo>
                  <a:pt x="743496" y="393001"/>
                </a:lnTo>
                <a:lnTo>
                  <a:pt x="787514" y="397179"/>
                </a:lnTo>
                <a:lnTo>
                  <a:pt x="824941" y="394601"/>
                </a:lnTo>
                <a:lnTo>
                  <a:pt x="860221" y="386816"/>
                </a:lnTo>
                <a:lnTo>
                  <a:pt x="893584" y="373799"/>
                </a:lnTo>
                <a:lnTo>
                  <a:pt x="925233" y="355460"/>
                </a:lnTo>
                <a:close/>
              </a:path>
              <a:path w="2155825" h="397510">
                <a:moveTo>
                  <a:pt x="1297266" y="391464"/>
                </a:moveTo>
                <a:lnTo>
                  <a:pt x="1275029" y="310311"/>
                </a:lnTo>
                <a:lnTo>
                  <a:pt x="1255293" y="238302"/>
                </a:lnTo>
                <a:lnTo>
                  <a:pt x="1213319" y="85140"/>
                </a:lnTo>
                <a:lnTo>
                  <a:pt x="1191552" y="5715"/>
                </a:lnTo>
                <a:lnTo>
                  <a:pt x="1157262" y="5715"/>
                </a:lnTo>
                <a:lnTo>
                  <a:pt x="1157262" y="238302"/>
                </a:lnTo>
                <a:lnTo>
                  <a:pt x="1068679" y="238302"/>
                </a:lnTo>
                <a:lnTo>
                  <a:pt x="1104684" y="85140"/>
                </a:lnTo>
                <a:lnTo>
                  <a:pt x="1124673" y="85140"/>
                </a:lnTo>
                <a:lnTo>
                  <a:pt x="1157262" y="238302"/>
                </a:lnTo>
                <a:lnTo>
                  <a:pt x="1157262" y="5715"/>
                </a:lnTo>
                <a:lnTo>
                  <a:pt x="1050950" y="5715"/>
                </a:lnTo>
                <a:lnTo>
                  <a:pt x="945235" y="391464"/>
                </a:lnTo>
                <a:lnTo>
                  <a:pt x="1035532" y="391464"/>
                </a:lnTo>
                <a:lnTo>
                  <a:pt x="1052664" y="310311"/>
                </a:lnTo>
                <a:lnTo>
                  <a:pt x="1173251" y="310311"/>
                </a:lnTo>
                <a:lnTo>
                  <a:pt x="1191552" y="391464"/>
                </a:lnTo>
                <a:lnTo>
                  <a:pt x="1297266" y="391464"/>
                </a:lnTo>
                <a:close/>
              </a:path>
              <a:path w="2155825" h="397510">
                <a:moveTo>
                  <a:pt x="1775040" y="391464"/>
                </a:moveTo>
                <a:lnTo>
                  <a:pt x="1759610" y="5715"/>
                </a:lnTo>
                <a:lnTo>
                  <a:pt x="1610461" y="5715"/>
                </a:lnTo>
                <a:lnTo>
                  <a:pt x="1603514" y="35382"/>
                </a:lnTo>
                <a:lnTo>
                  <a:pt x="1586598" y="110223"/>
                </a:lnTo>
                <a:lnTo>
                  <a:pt x="1565617" y="208953"/>
                </a:lnTo>
                <a:lnTo>
                  <a:pt x="1546453" y="310311"/>
                </a:lnTo>
                <a:lnTo>
                  <a:pt x="1544167" y="310311"/>
                </a:lnTo>
                <a:lnTo>
                  <a:pt x="1533702" y="234188"/>
                </a:lnTo>
                <a:lnTo>
                  <a:pt x="1524736" y="177088"/>
                </a:lnTo>
                <a:lnTo>
                  <a:pt x="1512341" y="110451"/>
                </a:lnTo>
                <a:lnTo>
                  <a:pt x="1491602" y="5715"/>
                </a:lnTo>
                <a:lnTo>
                  <a:pt x="1340726" y="5715"/>
                </a:lnTo>
                <a:lnTo>
                  <a:pt x="1325867" y="391464"/>
                </a:lnTo>
                <a:lnTo>
                  <a:pt x="1407579" y="391464"/>
                </a:lnTo>
                <a:lnTo>
                  <a:pt x="1412163" y="90868"/>
                </a:lnTo>
                <a:lnTo>
                  <a:pt x="1415008" y="90868"/>
                </a:lnTo>
                <a:lnTo>
                  <a:pt x="1420571" y="122834"/>
                </a:lnTo>
                <a:lnTo>
                  <a:pt x="1426514" y="155003"/>
                </a:lnTo>
                <a:lnTo>
                  <a:pt x="1436725" y="208026"/>
                </a:lnTo>
                <a:lnTo>
                  <a:pt x="1473885" y="391464"/>
                </a:lnTo>
                <a:lnTo>
                  <a:pt x="1599031" y="391464"/>
                </a:lnTo>
                <a:lnTo>
                  <a:pt x="1643062" y="184175"/>
                </a:lnTo>
                <a:lnTo>
                  <a:pt x="1648891" y="155663"/>
                </a:lnTo>
                <a:lnTo>
                  <a:pt x="1654924" y="124040"/>
                </a:lnTo>
                <a:lnTo>
                  <a:pt x="1660753" y="90868"/>
                </a:lnTo>
                <a:lnTo>
                  <a:pt x="1663598" y="90868"/>
                </a:lnTo>
                <a:lnTo>
                  <a:pt x="1670469" y="391464"/>
                </a:lnTo>
                <a:lnTo>
                  <a:pt x="1775040" y="391464"/>
                </a:lnTo>
                <a:close/>
              </a:path>
              <a:path w="2155825" h="397510">
                <a:moveTo>
                  <a:pt x="2155647" y="391464"/>
                </a:moveTo>
                <a:lnTo>
                  <a:pt x="2133409" y="310311"/>
                </a:lnTo>
                <a:lnTo>
                  <a:pt x="2113673" y="238302"/>
                </a:lnTo>
                <a:lnTo>
                  <a:pt x="2071687" y="85140"/>
                </a:lnTo>
                <a:lnTo>
                  <a:pt x="2049919" y="5715"/>
                </a:lnTo>
                <a:lnTo>
                  <a:pt x="2015642" y="5715"/>
                </a:lnTo>
                <a:lnTo>
                  <a:pt x="2015642" y="238302"/>
                </a:lnTo>
                <a:lnTo>
                  <a:pt x="1927059" y="238302"/>
                </a:lnTo>
                <a:lnTo>
                  <a:pt x="1963051" y="85140"/>
                </a:lnTo>
                <a:lnTo>
                  <a:pt x="1983066" y="85140"/>
                </a:lnTo>
                <a:lnTo>
                  <a:pt x="2015642" y="238302"/>
                </a:lnTo>
                <a:lnTo>
                  <a:pt x="2015642" y="5715"/>
                </a:lnTo>
                <a:lnTo>
                  <a:pt x="1909343" y="5715"/>
                </a:lnTo>
                <a:lnTo>
                  <a:pt x="1803615" y="391464"/>
                </a:lnTo>
                <a:lnTo>
                  <a:pt x="1893912" y="391464"/>
                </a:lnTo>
                <a:lnTo>
                  <a:pt x="1911057" y="310311"/>
                </a:lnTo>
                <a:lnTo>
                  <a:pt x="2031631" y="310311"/>
                </a:lnTo>
                <a:lnTo>
                  <a:pt x="2049919" y="391464"/>
                </a:lnTo>
                <a:lnTo>
                  <a:pt x="2155647" y="391464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3" name="object 13"/>
          <p:cNvSpPr/>
          <p:nvPr/>
        </p:nvSpPr>
        <p:spPr>
          <a:xfrm>
            <a:off x="1997820" y="3680886"/>
            <a:ext cx="146237" cy="226919"/>
          </a:xfrm>
          <a:custGeom>
            <a:avLst/>
            <a:gdLst/>
            <a:ahLst/>
            <a:cxnLst/>
            <a:rect l="l" t="t" r="r" b="b"/>
            <a:pathLst>
              <a:path w="165734" h="257175">
                <a:moveTo>
                  <a:pt x="68961" y="0"/>
                </a:moveTo>
                <a:lnTo>
                  <a:pt x="0" y="0"/>
                </a:lnTo>
                <a:lnTo>
                  <a:pt x="0" y="257162"/>
                </a:lnTo>
                <a:lnTo>
                  <a:pt x="28968" y="257162"/>
                </a:lnTo>
                <a:lnTo>
                  <a:pt x="28968" y="153149"/>
                </a:lnTo>
                <a:lnTo>
                  <a:pt x="68211" y="153149"/>
                </a:lnTo>
                <a:lnTo>
                  <a:pt x="75438" y="152768"/>
                </a:lnTo>
                <a:lnTo>
                  <a:pt x="78867" y="152387"/>
                </a:lnTo>
                <a:lnTo>
                  <a:pt x="110457" y="152387"/>
                </a:lnTo>
                <a:lnTo>
                  <a:pt x="107442" y="146672"/>
                </a:lnTo>
                <a:lnTo>
                  <a:pt x="128713" y="135135"/>
                </a:lnTo>
                <a:lnTo>
                  <a:pt x="135265" y="128765"/>
                </a:lnTo>
                <a:lnTo>
                  <a:pt x="28968" y="128765"/>
                </a:lnTo>
                <a:lnTo>
                  <a:pt x="28968" y="23609"/>
                </a:lnTo>
                <a:lnTo>
                  <a:pt x="138391" y="23609"/>
                </a:lnTo>
                <a:lnTo>
                  <a:pt x="132826" y="17044"/>
                </a:lnTo>
                <a:lnTo>
                  <a:pt x="104126" y="4093"/>
                </a:lnTo>
                <a:lnTo>
                  <a:pt x="68961" y="0"/>
                </a:lnTo>
                <a:close/>
              </a:path>
              <a:path w="165734" h="257175">
                <a:moveTo>
                  <a:pt x="110457" y="152387"/>
                </a:moveTo>
                <a:lnTo>
                  <a:pt x="78867" y="152387"/>
                </a:lnTo>
                <a:lnTo>
                  <a:pt x="130683" y="257162"/>
                </a:lnTo>
                <a:lnTo>
                  <a:pt x="165735" y="257162"/>
                </a:lnTo>
                <a:lnTo>
                  <a:pt x="110457" y="152387"/>
                </a:lnTo>
                <a:close/>
              </a:path>
              <a:path w="165734" h="257175">
                <a:moveTo>
                  <a:pt x="138391" y="23609"/>
                </a:moveTo>
                <a:lnTo>
                  <a:pt x="64770" y="23609"/>
                </a:lnTo>
                <a:lnTo>
                  <a:pt x="91205" y="26276"/>
                </a:lnTo>
                <a:lnTo>
                  <a:pt x="111102" y="34944"/>
                </a:lnTo>
                <a:lnTo>
                  <a:pt x="123641" y="50612"/>
                </a:lnTo>
                <a:lnTo>
                  <a:pt x="128003" y="74282"/>
                </a:lnTo>
                <a:lnTo>
                  <a:pt x="123588" y="98225"/>
                </a:lnTo>
                <a:lnTo>
                  <a:pt x="110959" y="115239"/>
                </a:lnTo>
                <a:lnTo>
                  <a:pt x="91045" y="125395"/>
                </a:lnTo>
                <a:lnTo>
                  <a:pt x="64770" y="128765"/>
                </a:lnTo>
                <a:lnTo>
                  <a:pt x="135265" y="128765"/>
                </a:lnTo>
                <a:lnTo>
                  <a:pt x="145060" y="119241"/>
                </a:lnTo>
                <a:lnTo>
                  <a:pt x="155553" y="98778"/>
                </a:lnTo>
                <a:lnTo>
                  <a:pt x="159258" y="73532"/>
                </a:lnTo>
                <a:lnTo>
                  <a:pt x="152167" y="39856"/>
                </a:lnTo>
                <a:lnTo>
                  <a:pt x="138391" y="23609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4" name="object 14"/>
          <p:cNvSpPr/>
          <p:nvPr/>
        </p:nvSpPr>
        <p:spPr>
          <a:xfrm>
            <a:off x="2242560" y="3680882"/>
            <a:ext cx="125506" cy="226919"/>
          </a:xfrm>
          <a:custGeom>
            <a:avLst/>
            <a:gdLst/>
            <a:ahLst/>
            <a:cxnLst/>
            <a:rect l="l" t="t" r="r" b="b"/>
            <a:pathLst>
              <a:path w="142240" h="257175">
                <a:moveTo>
                  <a:pt x="142100" y="0"/>
                </a:moveTo>
                <a:lnTo>
                  <a:pt x="0" y="0"/>
                </a:lnTo>
                <a:lnTo>
                  <a:pt x="0" y="257162"/>
                </a:lnTo>
                <a:lnTo>
                  <a:pt x="142100" y="257162"/>
                </a:lnTo>
                <a:lnTo>
                  <a:pt x="142100" y="232778"/>
                </a:lnTo>
                <a:lnTo>
                  <a:pt x="29337" y="232778"/>
                </a:lnTo>
                <a:lnTo>
                  <a:pt x="29337" y="139827"/>
                </a:lnTo>
                <a:lnTo>
                  <a:pt x="115062" y="139827"/>
                </a:lnTo>
                <a:lnTo>
                  <a:pt x="118859" y="113919"/>
                </a:lnTo>
                <a:lnTo>
                  <a:pt x="29337" y="113919"/>
                </a:lnTo>
                <a:lnTo>
                  <a:pt x="29337" y="25527"/>
                </a:lnTo>
                <a:lnTo>
                  <a:pt x="142100" y="25527"/>
                </a:lnTo>
                <a:lnTo>
                  <a:pt x="142100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5" name="object 15"/>
          <p:cNvSpPr/>
          <p:nvPr/>
        </p:nvSpPr>
        <p:spPr>
          <a:xfrm>
            <a:off x="2459399" y="3677523"/>
            <a:ext cx="170890" cy="233643"/>
          </a:xfrm>
          <a:custGeom>
            <a:avLst/>
            <a:gdLst/>
            <a:ahLst/>
            <a:cxnLst/>
            <a:rect l="l" t="t" r="r" b="b"/>
            <a:pathLst>
              <a:path w="193675" h="264795">
                <a:moveTo>
                  <a:pt x="112395" y="0"/>
                </a:moveTo>
                <a:lnTo>
                  <a:pt x="63972" y="9846"/>
                </a:lnTo>
                <a:lnTo>
                  <a:pt x="28765" y="37050"/>
                </a:lnTo>
                <a:lnTo>
                  <a:pt x="7274" y="78111"/>
                </a:lnTo>
                <a:lnTo>
                  <a:pt x="0" y="129527"/>
                </a:lnTo>
                <a:lnTo>
                  <a:pt x="7326" y="184897"/>
                </a:lnTo>
                <a:lnTo>
                  <a:pt x="28616" y="227587"/>
                </a:lnTo>
                <a:lnTo>
                  <a:pt x="62836" y="255060"/>
                </a:lnTo>
                <a:lnTo>
                  <a:pt x="108953" y="264782"/>
                </a:lnTo>
                <a:lnTo>
                  <a:pt x="128490" y="263881"/>
                </a:lnTo>
                <a:lnTo>
                  <a:pt x="148058" y="260729"/>
                </a:lnTo>
                <a:lnTo>
                  <a:pt x="169123" y="254650"/>
                </a:lnTo>
                <a:lnTo>
                  <a:pt x="193154" y="244970"/>
                </a:lnTo>
                <a:lnTo>
                  <a:pt x="193154" y="136385"/>
                </a:lnTo>
                <a:lnTo>
                  <a:pt x="120002" y="136385"/>
                </a:lnTo>
                <a:lnTo>
                  <a:pt x="121145" y="159626"/>
                </a:lnTo>
                <a:lnTo>
                  <a:pt x="163804" y="159626"/>
                </a:lnTo>
                <a:lnTo>
                  <a:pt x="163804" y="230479"/>
                </a:lnTo>
                <a:lnTo>
                  <a:pt x="151463" y="234648"/>
                </a:lnTo>
                <a:lnTo>
                  <a:pt x="138760" y="237491"/>
                </a:lnTo>
                <a:lnTo>
                  <a:pt x="125342" y="239118"/>
                </a:lnTo>
                <a:lnTo>
                  <a:pt x="110858" y="239636"/>
                </a:lnTo>
                <a:lnTo>
                  <a:pt x="75794" y="231689"/>
                </a:lnTo>
                <a:lnTo>
                  <a:pt x="50660" y="209205"/>
                </a:lnTo>
                <a:lnTo>
                  <a:pt x="35527" y="174222"/>
                </a:lnTo>
                <a:lnTo>
                  <a:pt x="30467" y="128777"/>
                </a:lnTo>
                <a:lnTo>
                  <a:pt x="35660" y="88426"/>
                </a:lnTo>
                <a:lnTo>
                  <a:pt x="51142" y="55757"/>
                </a:lnTo>
                <a:lnTo>
                  <a:pt x="76769" y="33878"/>
                </a:lnTo>
                <a:lnTo>
                  <a:pt x="112395" y="25895"/>
                </a:lnTo>
                <a:lnTo>
                  <a:pt x="130717" y="27105"/>
                </a:lnTo>
                <a:lnTo>
                  <a:pt x="147577" y="30424"/>
                </a:lnTo>
                <a:lnTo>
                  <a:pt x="162365" y="35383"/>
                </a:lnTo>
                <a:lnTo>
                  <a:pt x="174472" y="41516"/>
                </a:lnTo>
                <a:lnTo>
                  <a:pt x="187058" y="18668"/>
                </a:lnTo>
                <a:lnTo>
                  <a:pt x="172014" y="10924"/>
                </a:lnTo>
                <a:lnTo>
                  <a:pt x="154722" y="5043"/>
                </a:lnTo>
                <a:lnTo>
                  <a:pt x="134932" y="1307"/>
                </a:lnTo>
                <a:lnTo>
                  <a:pt x="112395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2747167" y="3680886"/>
            <a:ext cx="26334" cy="226919"/>
          </a:xfrm>
          <a:custGeom>
            <a:avLst/>
            <a:gdLst/>
            <a:ahLst/>
            <a:cxnLst/>
            <a:rect l="l" t="t" r="r" b="b"/>
            <a:pathLst>
              <a:path w="29844" h="257175">
                <a:moveTo>
                  <a:pt x="29324" y="0"/>
                </a:moveTo>
                <a:lnTo>
                  <a:pt x="0" y="0"/>
                </a:lnTo>
                <a:lnTo>
                  <a:pt x="0" y="257162"/>
                </a:lnTo>
                <a:lnTo>
                  <a:pt x="29324" y="257162"/>
                </a:lnTo>
                <a:lnTo>
                  <a:pt x="29324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7" name="object 17"/>
          <p:cNvSpPr/>
          <p:nvPr/>
        </p:nvSpPr>
        <p:spPr>
          <a:xfrm>
            <a:off x="2889020" y="3677525"/>
            <a:ext cx="178174" cy="233643"/>
          </a:xfrm>
          <a:custGeom>
            <a:avLst/>
            <a:gdLst/>
            <a:ahLst/>
            <a:cxnLst/>
            <a:rect l="l" t="t" r="r" b="b"/>
            <a:pathLst>
              <a:path w="201930" h="264795">
                <a:moveTo>
                  <a:pt x="100571" y="0"/>
                </a:moveTo>
                <a:lnTo>
                  <a:pt x="53036" y="10767"/>
                </a:lnTo>
                <a:lnTo>
                  <a:pt x="22001" y="39571"/>
                </a:lnTo>
                <a:lnTo>
                  <a:pt x="5107" y="81165"/>
                </a:lnTo>
                <a:lnTo>
                  <a:pt x="0" y="130302"/>
                </a:lnTo>
                <a:lnTo>
                  <a:pt x="5266" y="181846"/>
                </a:lnTo>
                <a:lnTo>
                  <a:pt x="22425" y="224677"/>
                </a:lnTo>
                <a:lnTo>
                  <a:pt x="53513" y="253937"/>
                </a:lnTo>
                <a:lnTo>
                  <a:pt x="100571" y="264769"/>
                </a:lnTo>
                <a:lnTo>
                  <a:pt x="147755" y="253347"/>
                </a:lnTo>
                <a:lnTo>
                  <a:pt x="161589" y="240004"/>
                </a:lnTo>
                <a:lnTo>
                  <a:pt x="100571" y="240004"/>
                </a:lnTo>
                <a:lnTo>
                  <a:pt x="65673" y="230624"/>
                </a:lnTo>
                <a:lnTo>
                  <a:pt x="44235" y="205816"/>
                </a:lnTo>
                <a:lnTo>
                  <a:pt x="33439" y="170578"/>
                </a:lnTo>
                <a:lnTo>
                  <a:pt x="30467" y="129908"/>
                </a:lnTo>
                <a:lnTo>
                  <a:pt x="33812" y="91778"/>
                </a:lnTo>
                <a:lnTo>
                  <a:pt x="45231" y="58042"/>
                </a:lnTo>
                <a:lnTo>
                  <a:pt x="66793" y="33949"/>
                </a:lnTo>
                <a:lnTo>
                  <a:pt x="100571" y="24752"/>
                </a:lnTo>
                <a:lnTo>
                  <a:pt x="164254" y="24752"/>
                </a:lnTo>
                <a:lnTo>
                  <a:pt x="148880" y="10660"/>
                </a:lnTo>
                <a:lnTo>
                  <a:pt x="100571" y="0"/>
                </a:lnTo>
                <a:close/>
              </a:path>
              <a:path w="201930" h="264795">
                <a:moveTo>
                  <a:pt x="164254" y="24752"/>
                </a:moveTo>
                <a:lnTo>
                  <a:pt x="100571" y="24752"/>
                </a:lnTo>
                <a:lnTo>
                  <a:pt x="134732" y="33842"/>
                </a:lnTo>
                <a:lnTo>
                  <a:pt x="156394" y="57756"/>
                </a:lnTo>
                <a:lnTo>
                  <a:pt x="167768" y="91457"/>
                </a:lnTo>
                <a:lnTo>
                  <a:pt x="171068" y="129908"/>
                </a:lnTo>
                <a:lnTo>
                  <a:pt x="167824" y="171215"/>
                </a:lnTo>
                <a:lnTo>
                  <a:pt x="156541" y="206382"/>
                </a:lnTo>
                <a:lnTo>
                  <a:pt x="134898" y="230836"/>
                </a:lnTo>
                <a:lnTo>
                  <a:pt x="100571" y="240004"/>
                </a:lnTo>
                <a:lnTo>
                  <a:pt x="161589" y="240004"/>
                </a:lnTo>
                <a:lnTo>
                  <a:pt x="179109" y="223105"/>
                </a:lnTo>
                <a:lnTo>
                  <a:pt x="196531" y="180078"/>
                </a:lnTo>
                <a:lnTo>
                  <a:pt x="201917" y="130302"/>
                </a:lnTo>
                <a:lnTo>
                  <a:pt x="196906" y="80844"/>
                </a:lnTo>
                <a:lnTo>
                  <a:pt x="180109" y="39285"/>
                </a:lnTo>
                <a:lnTo>
                  <a:pt x="164254" y="24752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8" name="object 18"/>
          <p:cNvSpPr/>
          <p:nvPr/>
        </p:nvSpPr>
        <p:spPr>
          <a:xfrm>
            <a:off x="3174765" y="3680882"/>
            <a:ext cx="156322" cy="226919"/>
          </a:xfrm>
          <a:custGeom>
            <a:avLst/>
            <a:gdLst/>
            <a:ahLst/>
            <a:cxnLst/>
            <a:rect l="l" t="t" r="r" b="b"/>
            <a:pathLst>
              <a:path w="177164" h="257175">
                <a:moveTo>
                  <a:pt x="176784" y="0"/>
                </a:moveTo>
                <a:lnTo>
                  <a:pt x="147828" y="0"/>
                </a:lnTo>
                <a:lnTo>
                  <a:pt x="148971" y="230111"/>
                </a:lnTo>
                <a:lnTo>
                  <a:pt x="147066" y="230111"/>
                </a:lnTo>
                <a:lnTo>
                  <a:pt x="48755" y="0"/>
                </a:lnTo>
                <a:lnTo>
                  <a:pt x="0" y="0"/>
                </a:lnTo>
                <a:lnTo>
                  <a:pt x="0" y="257162"/>
                </a:lnTo>
                <a:lnTo>
                  <a:pt x="27813" y="257162"/>
                </a:lnTo>
                <a:lnTo>
                  <a:pt x="27051" y="28956"/>
                </a:lnTo>
                <a:lnTo>
                  <a:pt x="28575" y="28956"/>
                </a:lnTo>
                <a:lnTo>
                  <a:pt x="125730" y="257162"/>
                </a:lnTo>
                <a:lnTo>
                  <a:pt x="176784" y="257162"/>
                </a:lnTo>
                <a:lnTo>
                  <a:pt x="176784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3426890" y="3680888"/>
            <a:ext cx="175372" cy="226919"/>
          </a:xfrm>
          <a:custGeom>
            <a:avLst/>
            <a:gdLst/>
            <a:ahLst/>
            <a:cxnLst/>
            <a:rect l="l" t="t" r="r" b="b"/>
            <a:pathLst>
              <a:path w="198755" h="257175">
                <a:moveTo>
                  <a:pt x="133349" y="0"/>
                </a:moveTo>
                <a:lnTo>
                  <a:pt x="70497" y="0"/>
                </a:lnTo>
                <a:lnTo>
                  <a:pt x="0" y="257162"/>
                </a:lnTo>
                <a:lnTo>
                  <a:pt x="28574" y="257162"/>
                </a:lnTo>
                <a:lnTo>
                  <a:pt x="45351" y="191617"/>
                </a:lnTo>
                <a:lnTo>
                  <a:pt x="181895" y="191617"/>
                </a:lnTo>
                <a:lnTo>
                  <a:pt x="175528" y="166484"/>
                </a:lnTo>
                <a:lnTo>
                  <a:pt x="51447" y="166484"/>
                </a:lnTo>
                <a:lnTo>
                  <a:pt x="89547" y="25133"/>
                </a:lnTo>
                <a:lnTo>
                  <a:pt x="139717" y="25133"/>
                </a:lnTo>
                <a:lnTo>
                  <a:pt x="133349" y="0"/>
                </a:lnTo>
                <a:close/>
              </a:path>
              <a:path w="198755" h="257175">
                <a:moveTo>
                  <a:pt x="181895" y="191617"/>
                </a:moveTo>
                <a:lnTo>
                  <a:pt x="150875" y="191617"/>
                </a:lnTo>
                <a:lnTo>
                  <a:pt x="166496" y="257162"/>
                </a:lnTo>
                <a:lnTo>
                  <a:pt x="198500" y="257162"/>
                </a:lnTo>
                <a:lnTo>
                  <a:pt x="181895" y="191617"/>
                </a:lnTo>
                <a:close/>
              </a:path>
              <a:path w="198755" h="257175">
                <a:moveTo>
                  <a:pt x="139717" y="25133"/>
                </a:moveTo>
                <a:lnTo>
                  <a:pt x="111251" y="25133"/>
                </a:lnTo>
                <a:lnTo>
                  <a:pt x="145160" y="166484"/>
                </a:lnTo>
                <a:lnTo>
                  <a:pt x="175528" y="166484"/>
                </a:lnTo>
                <a:lnTo>
                  <a:pt x="139717" y="25133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3702221" y="3681434"/>
            <a:ext cx="125506" cy="226359"/>
          </a:xfrm>
          <a:custGeom>
            <a:avLst/>
            <a:gdLst/>
            <a:ahLst/>
            <a:cxnLst/>
            <a:rect l="l" t="t" r="r" b="b"/>
            <a:pathLst>
              <a:path w="142239" h="256539">
                <a:moveTo>
                  <a:pt x="142100" y="232410"/>
                </a:moveTo>
                <a:lnTo>
                  <a:pt x="29337" y="232410"/>
                </a:lnTo>
                <a:lnTo>
                  <a:pt x="29337" y="0"/>
                </a:lnTo>
                <a:lnTo>
                  <a:pt x="0" y="0"/>
                </a:lnTo>
                <a:lnTo>
                  <a:pt x="0" y="232410"/>
                </a:lnTo>
                <a:lnTo>
                  <a:pt x="0" y="256540"/>
                </a:lnTo>
                <a:lnTo>
                  <a:pt x="142100" y="256540"/>
                </a:lnTo>
                <a:lnTo>
                  <a:pt x="142100" y="23241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21" name="object 21"/>
          <p:cNvGrpSpPr/>
          <p:nvPr/>
        </p:nvGrpSpPr>
        <p:grpSpPr>
          <a:xfrm>
            <a:off x="1996819" y="4725845"/>
            <a:ext cx="532840" cy="231962"/>
            <a:chOff x="383461" y="5355958"/>
            <a:chExt cx="603885" cy="262890"/>
          </a:xfrm>
        </p:grpSpPr>
        <p:sp>
          <p:nvSpPr>
            <p:cNvPr id="22" name="object 22"/>
            <p:cNvSpPr/>
            <p:nvPr/>
          </p:nvSpPr>
          <p:spPr>
            <a:xfrm>
              <a:off x="383461" y="5357865"/>
              <a:ext cx="177165" cy="260985"/>
            </a:xfrm>
            <a:custGeom>
              <a:avLst/>
              <a:gdLst/>
              <a:ahLst/>
              <a:cxnLst/>
              <a:rect l="l" t="t" r="r" b="b"/>
              <a:pathLst>
                <a:path w="177165" h="260985">
                  <a:moveTo>
                    <a:pt x="65913" y="0"/>
                  </a:moveTo>
                  <a:lnTo>
                    <a:pt x="0" y="0"/>
                  </a:lnTo>
                  <a:lnTo>
                    <a:pt x="0" y="248018"/>
                  </a:lnTo>
                  <a:lnTo>
                    <a:pt x="15966" y="252614"/>
                  </a:lnTo>
                  <a:lnTo>
                    <a:pt x="34575" y="256781"/>
                  </a:lnTo>
                  <a:lnTo>
                    <a:pt x="55614" y="259805"/>
                  </a:lnTo>
                  <a:lnTo>
                    <a:pt x="78866" y="260972"/>
                  </a:lnTo>
                  <a:lnTo>
                    <a:pt x="119943" y="252114"/>
                  </a:lnTo>
                  <a:lnTo>
                    <a:pt x="128894" y="244589"/>
                  </a:lnTo>
                  <a:lnTo>
                    <a:pt x="79235" y="244589"/>
                  </a:lnTo>
                  <a:lnTo>
                    <a:pt x="60948" y="243743"/>
                  </a:lnTo>
                  <a:lnTo>
                    <a:pt x="44294" y="241541"/>
                  </a:lnTo>
                  <a:lnTo>
                    <a:pt x="30064" y="238481"/>
                  </a:lnTo>
                  <a:lnTo>
                    <a:pt x="19049" y="235064"/>
                  </a:lnTo>
                  <a:lnTo>
                    <a:pt x="19049" y="15240"/>
                  </a:lnTo>
                  <a:lnTo>
                    <a:pt x="127570" y="15240"/>
                  </a:lnTo>
                  <a:lnTo>
                    <a:pt x="112710" y="6308"/>
                  </a:lnTo>
                  <a:lnTo>
                    <a:pt x="65913" y="0"/>
                  </a:lnTo>
                  <a:close/>
                </a:path>
                <a:path w="177165" h="260985">
                  <a:moveTo>
                    <a:pt x="127570" y="15240"/>
                  </a:moveTo>
                  <a:lnTo>
                    <a:pt x="64007" y="15240"/>
                  </a:lnTo>
                  <a:lnTo>
                    <a:pt x="105757" y="21300"/>
                  </a:lnTo>
                  <a:lnTo>
                    <a:pt x="134826" y="40574"/>
                  </a:lnTo>
                  <a:lnTo>
                    <a:pt x="151822" y="74706"/>
                  </a:lnTo>
                  <a:lnTo>
                    <a:pt x="157352" y="125336"/>
                  </a:lnTo>
                  <a:lnTo>
                    <a:pt x="152381" y="179009"/>
                  </a:lnTo>
                  <a:lnTo>
                    <a:pt x="137587" y="216109"/>
                  </a:lnTo>
                  <a:lnTo>
                    <a:pt x="113145" y="237636"/>
                  </a:lnTo>
                  <a:lnTo>
                    <a:pt x="79235" y="244589"/>
                  </a:lnTo>
                  <a:lnTo>
                    <a:pt x="128894" y="244589"/>
                  </a:lnTo>
                  <a:lnTo>
                    <a:pt x="150876" y="226110"/>
                  </a:lnTo>
                  <a:lnTo>
                    <a:pt x="170378" y="183819"/>
                  </a:lnTo>
                  <a:lnTo>
                    <a:pt x="177165" y="126098"/>
                  </a:lnTo>
                  <a:lnTo>
                    <a:pt x="169586" y="66211"/>
                  </a:lnTo>
                  <a:lnTo>
                    <a:pt x="147685" y="27330"/>
                  </a:lnTo>
                  <a:lnTo>
                    <a:pt x="127570" y="1524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4429" y="5424534"/>
              <a:ext cx="148983" cy="19429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92651" y="5424538"/>
              <a:ext cx="116954" cy="19429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948867" y="5355958"/>
              <a:ext cx="38100" cy="259079"/>
            </a:xfrm>
            <a:custGeom>
              <a:avLst/>
              <a:gdLst/>
              <a:ahLst/>
              <a:cxnLst/>
              <a:rect l="l" t="t" r="r" b="b"/>
              <a:pathLst>
                <a:path w="38100" h="259079">
                  <a:moveTo>
                    <a:pt x="38100" y="0"/>
                  </a:moveTo>
                  <a:lnTo>
                    <a:pt x="17144" y="0"/>
                  </a:lnTo>
                  <a:lnTo>
                    <a:pt x="17144" y="23240"/>
                  </a:lnTo>
                  <a:lnTo>
                    <a:pt x="38100" y="23240"/>
                  </a:lnTo>
                  <a:lnTo>
                    <a:pt x="38100" y="0"/>
                  </a:lnTo>
                  <a:close/>
                </a:path>
                <a:path w="38100" h="259079">
                  <a:moveTo>
                    <a:pt x="38100" y="72389"/>
                  </a:moveTo>
                  <a:lnTo>
                    <a:pt x="0" y="72389"/>
                  </a:lnTo>
                  <a:lnTo>
                    <a:pt x="0" y="84950"/>
                  </a:lnTo>
                  <a:lnTo>
                    <a:pt x="20193" y="88772"/>
                  </a:lnTo>
                  <a:lnTo>
                    <a:pt x="20193" y="259067"/>
                  </a:lnTo>
                  <a:lnTo>
                    <a:pt x="38100" y="259067"/>
                  </a:lnTo>
                  <a:lnTo>
                    <a:pt x="38100" y="72389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71336" y="4786354"/>
            <a:ext cx="131445" cy="171439"/>
          </a:xfrm>
          <a:prstGeom prst="rect">
            <a:avLst/>
          </a:prstGeom>
        </p:spPr>
      </p:pic>
      <p:grpSp>
        <p:nvGrpSpPr>
          <p:cNvPr id="27" name="object 27"/>
          <p:cNvGrpSpPr/>
          <p:nvPr/>
        </p:nvGrpSpPr>
        <p:grpSpPr>
          <a:xfrm>
            <a:off x="2744795" y="4753748"/>
            <a:ext cx="352425" cy="204507"/>
            <a:chOff x="1231167" y="5387580"/>
            <a:chExt cx="399415" cy="231775"/>
          </a:xfrm>
        </p:grpSpPr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31167" y="5425683"/>
              <a:ext cx="91452" cy="18934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43566" y="5387580"/>
              <a:ext cx="109715" cy="23125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77679" y="5424534"/>
              <a:ext cx="152387" cy="194297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3207366" y="4722482"/>
            <a:ext cx="130549" cy="235324"/>
          </a:xfrm>
          <a:custGeom>
            <a:avLst/>
            <a:gdLst/>
            <a:ahLst/>
            <a:cxnLst/>
            <a:rect l="l" t="t" r="r" b="b"/>
            <a:pathLst>
              <a:path w="147955" h="266700">
                <a:moveTo>
                  <a:pt x="77343" y="72389"/>
                </a:moveTo>
                <a:lnTo>
                  <a:pt x="43242" y="79789"/>
                </a:lnTo>
                <a:lnTo>
                  <a:pt x="19102" y="100155"/>
                </a:lnTo>
                <a:lnTo>
                  <a:pt x="4746" y="130736"/>
                </a:lnTo>
                <a:lnTo>
                  <a:pt x="0" y="168782"/>
                </a:lnTo>
                <a:lnTo>
                  <a:pt x="5399" y="210923"/>
                </a:lnTo>
                <a:lnTo>
                  <a:pt x="20621" y="241595"/>
                </a:lnTo>
                <a:lnTo>
                  <a:pt x="44201" y="260337"/>
                </a:lnTo>
                <a:lnTo>
                  <a:pt x="74676" y="266687"/>
                </a:lnTo>
                <a:lnTo>
                  <a:pt x="90552" y="264597"/>
                </a:lnTo>
                <a:lnTo>
                  <a:pt x="105964" y="258829"/>
                </a:lnTo>
                <a:lnTo>
                  <a:pt x="116441" y="252209"/>
                </a:lnTo>
                <a:lnTo>
                  <a:pt x="75438" y="252209"/>
                </a:lnTo>
                <a:lnTo>
                  <a:pt x="49268" y="245817"/>
                </a:lnTo>
                <a:lnTo>
                  <a:pt x="31813" y="228212"/>
                </a:lnTo>
                <a:lnTo>
                  <a:pt x="22074" y="201749"/>
                </a:lnTo>
                <a:lnTo>
                  <a:pt x="19050" y="168782"/>
                </a:lnTo>
                <a:lnTo>
                  <a:pt x="22486" y="135409"/>
                </a:lnTo>
                <a:lnTo>
                  <a:pt x="33102" y="109537"/>
                </a:lnTo>
                <a:lnTo>
                  <a:pt x="51357" y="92809"/>
                </a:lnTo>
                <a:lnTo>
                  <a:pt x="77711" y="86867"/>
                </a:lnTo>
                <a:lnTo>
                  <a:pt x="129230" y="86867"/>
                </a:lnTo>
                <a:lnTo>
                  <a:pt x="120473" y="82034"/>
                </a:lnTo>
                <a:lnTo>
                  <a:pt x="108632" y="77247"/>
                </a:lnTo>
                <a:lnTo>
                  <a:pt x="94291" y="73747"/>
                </a:lnTo>
                <a:lnTo>
                  <a:pt x="77343" y="72389"/>
                </a:lnTo>
                <a:close/>
              </a:path>
              <a:path w="147955" h="266700">
                <a:moveTo>
                  <a:pt x="147447" y="239255"/>
                </a:moveTo>
                <a:lnTo>
                  <a:pt x="130670" y="239255"/>
                </a:lnTo>
                <a:lnTo>
                  <a:pt x="134861" y="262877"/>
                </a:lnTo>
                <a:lnTo>
                  <a:pt x="147447" y="262877"/>
                </a:lnTo>
                <a:lnTo>
                  <a:pt x="147447" y="239255"/>
                </a:lnTo>
                <a:close/>
              </a:path>
              <a:path w="147955" h="266700">
                <a:moveTo>
                  <a:pt x="129230" y="86867"/>
                </a:moveTo>
                <a:lnTo>
                  <a:pt x="77711" y="86867"/>
                </a:lnTo>
                <a:lnTo>
                  <a:pt x="94482" y="88284"/>
                </a:lnTo>
                <a:lnTo>
                  <a:pt x="108678" y="91916"/>
                </a:lnTo>
                <a:lnTo>
                  <a:pt x="120157" y="96833"/>
                </a:lnTo>
                <a:lnTo>
                  <a:pt x="128778" y="102107"/>
                </a:lnTo>
                <a:lnTo>
                  <a:pt x="128778" y="224777"/>
                </a:lnTo>
                <a:lnTo>
                  <a:pt x="115355" y="237261"/>
                </a:lnTo>
                <a:lnTo>
                  <a:pt x="102255" y="245779"/>
                </a:lnTo>
                <a:lnTo>
                  <a:pt x="89081" y="250655"/>
                </a:lnTo>
                <a:lnTo>
                  <a:pt x="75438" y="252209"/>
                </a:lnTo>
                <a:lnTo>
                  <a:pt x="116441" y="252209"/>
                </a:lnTo>
                <a:lnTo>
                  <a:pt x="119729" y="250131"/>
                </a:lnTo>
                <a:lnTo>
                  <a:pt x="130670" y="239255"/>
                </a:lnTo>
                <a:lnTo>
                  <a:pt x="147447" y="239255"/>
                </a:lnTo>
                <a:lnTo>
                  <a:pt x="147447" y="87248"/>
                </a:lnTo>
                <a:lnTo>
                  <a:pt x="129921" y="87248"/>
                </a:lnTo>
                <a:lnTo>
                  <a:pt x="129230" y="86867"/>
                </a:lnTo>
                <a:close/>
              </a:path>
              <a:path w="147955" h="266700">
                <a:moveTo>
                  <a:pt x="147447" y="0"/>
                </a:moveTo>
                <a:lnTo>
                  <a:pt x="128778" y="0"/>
                </a:lnTo>
                <a:lnTo>
                  <a:pt x="128778" y="57149"/>
                </a:lnTo>
                <a:lnTo>
                  <a:pt x="129921" y="87248"/>
                </a:lnTo>
                <a:lnTo>
                  <a:pt x="147447" y="87248"/>
                </a:lnTo>
                <a:lnTo>
                  <a:pt x="147447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pic>
        <p:nvPicPr>
          <p:cNvPr id="32" name="object 3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77798" y="4786354"/>
            <a:ext cx="131456" cy="171439"/>
          </a:xfrm>
          <a:prstGeom prst="rect">
            <a:avLst/>
          </a:prstGeom>
        </p:spPr>
      </p:pic>
      <p:grpSp>
        <p:nvGrpSpPr>
          <p:cNvPr id="33" name="object 33"/>
          <p:cNvGrpSpPr/>
          <p:nvPr/>
        </p:nvGrpSpPr>
        <p:grpSpPr>
          <a:xfrm>
            <a:off x="3608417" y="4727532"/>
            <a:ext cx="281268" cy="230281"/>
            <a:chOff x="2209940" y="5357869"/>
            <a:chExt cx="318770" cy="260985"/>
          </a:xfrm>
        </p:grpSpPr>
        <p:sp>
          <p:nvSpPr>
            <p:cNvPr id="34" name="object 34"/>
            <p:cNvSpPr/>
            <p:nvPr/>
          </p:nvSpPr>
          <p:spPr>
            <a:xfrm>
              <a:off x="2209940" y="5357869"/>
              <a:ext cx="187960" cy="257175"/>
            </a:xfrm>
            <a:custGeom>
              <a:avLst/>
              <a:gdLst/>
              <a:ahLst/>
              <a:cxnLst/>
              <a:rect l="l" t="t" r="r" b="b"/>
              <a:pathLst>
                <a:path w="187960" h="257175">
                  <a:moveTo>
                    <a:pt x="123443" y="0"/>
                  </a:moveTo>
                  <a:lnTo>
                    <a:pt x="70865" y="0"/>
                  </a:lnTo>
                  <a:lnTo>
                    <a:pt x="0" y="257162"/>
                  </a:lnTo>
                  <a:lnTo>
                    <a:pt x="18287" y="257162"/>
                  </a:lnTo>
                  <a:lnTo>
                    <a:pt x="36956" y="187439"/>
                  </a:lnTo>
                  <a:lnTo>
                    <a:pt x="170366" y="187439"/>
                  </a:lnTo>
                  <a:lnTo>
                    <a:pt x="166074" y="170294"/>
                  </a:lnTo>
                  <a:lnTo>
                    <a:pt x="41528" y="170294"/>
                  </a:lnTo>
                  <a:lnTo>
                    <a:pt x="84188" y="15608"/>
                  </a:lnTo>
                  <a:lnTo>
                    <a:pt x="127351" y="15608"/>
                  </a:lnTo>
                  <a:lnTo>
                    <a:pt x="123443" y="0"/>
                  </a:lnTo>
                  <a:close/>
                </a:path>
                <a:path w="187960" h="257175">
                  <a:moveTo>
                    <a:pt x="170366" y="187439"/>
                  </a:moveTo>
                  <a:lnTo>
                    <a:pt x="150863" y="187439"/>
                  </a:lnTo>
                  <a:lnTo>
                    <a:pt x="168020" y="257162"/>
                  </a:lnTo>
                  <a:lnTo>
                    <a:pt x="187820" y="257162"/>
                  </a:lnTo>
                  <a:lnTo>
                    <a:pt x="170366" y="187439"/>
                  </a:lnTo>
                  <a:close/>
                </a:path>
                <a:path w="187960" h="257175">
                  <a:moveTo>
                    <a:pt x="127351" y="15608"/>
                  </a:moveTo>
                  <a:lnTo>
                    <a:pt x="108965" y="15608"/>
                  </a:lnTo>
                  <a:lnTo>
                    <a:pt x="146672" y="170294"/>
                  </a:lnTo>
                  <a:lnTo>
                    <a:pt x="166074" y="170294"/>
                  </a:lnTo>
                  <a:lnTo>
                    <a:pt x="127351" y="15608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35" name="object 3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18725" y="5387579"/>
              <a:ext cx="109715" cy="231254"/>
            </a:xfrm>
            <a:prstGeom prst="rect">
              <a:avLst/>
            </a:prstGeom>
          </p:spPr>
        </p:pic>
      </p:grpSp>
      <p:pic>
        <p:nvPicPr>
          <p:cNvPr id="36" name="object 3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074007" y="4786352"/>
            <a:ext cx="122021" cy="171439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913320" y="4786357"/>
            <a:ext cx="118995" cy="171439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225956" y="4786357"/>
            <a:ext cx="119006" cy="171439"/>
          </a:xfrm>
          <a:prstGeom prst="rect">
            <a:avLst/>
          </a:prstGeom>
        </p:spPr>
      </p:pic>
      <p:grpSp>
        <p:nvGrpSpPr>
          <p:cNvPr id="39" name="object 39"/>
          <p:cNvGrpSpPr/>
          <p:nvPr/>
        </p:nvGrpSpPr>
        <p:grpSpPr>
          <a:xfrm>
            <a:off x="4392025" y="4786357"/>
            <a:ext cx="376518" cy="171450"/>
            <a:chOff x="3098029" y="5424538"/>
            <a:chExt cx="426720" cy="194310"/>
          </a:xfrm>
        </p:grpSpPr>
        <p:pic>
          <p:nvPicPr>
            <p:cNvPr id="40" name="object 4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098029" y="5424539"/>
              <a:ext cx="251434" cy="190487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389875" y="5424538"/>
              <a:ext cx="134861" cy="194297"/>
            </a:xfrm>
            <a:prstGeom prst="rect">
              <a:avLst/>
            </a:prstGeom>
          </p:spPr>
        </p:pic>
      </p:grpSp>
      <p:sp>
        <p:nvSpPr>
          <p:cNvPr id="42" name="object 42"/>
          <p:cNvSpPr/>
          <p:nvPr/>
        </p:nvSpPr>
        <p:spPr>
          <a:xfrm>
            <a:off x="1994695" y="2540972"/>
            <a:ext cx="245969" cy="311524"/>
          </a:xfrm>
          <a:custGeom>
            <a:avLst/>
            <a:gdLst/>
            <a:ahLst/>
            <a:cxnLst/>
            <a:rect l="l" t="t" r="r" b="b"/>
            <a:pathLst>
              <a:path w="278765" h="353060">
                <a:moveTo>
                  <a:pt x="158991" y="0"/>
                </a:moveTo>
                <a:lnTo>
                  <a:pt x="110172" y="5599"/>
                </a:lnTo>
                <a:lnTo>
                  <a:pt x="70357" y="21767"/>
                </a:lnTo>
                <a:lnTo>
                  <a:pt x="39490" y="47558"/>
                </a:lnTo>
                <a:lnTo>
                  <a:pt x="17513" y="82025"/>
                </a:lnTo>
                <a:lnTo>
                  <a:pt x="4368" y="124221"/>
                </a:lnTo>
                <a:lnTo>
                  <a:pt x="0" y="173202"/>
                </a:lnTo>
                <a:lnTo>
                  <a:pt x="4347" y="224263"/>
                </a:lnTo>
                <a:lnTo>
                  <a:pt x="17343" y="268126"/>
                </a:lnTo>
                <a:lnTo>
                  <a:pt x="38915" y="303861"/>
                </a:lnTo>
                <a:lnTo>
                  <a:pt x="68995" y="330538"/>
                </a:lnTo>
                <a:lnTo>
                  <a:pt x="107511" y="347226"/>
                </a:lnTo>
                <a:lnTo>
                  <a:pt x="154393" y="352996"/>
                </a:lnTo>
                <a:lnTo>
                  <a:pt x="185051" y="351164"/>
                </a:lnTo>
                <a:lnTo>
                  <a:pt x="214844" y="345573"/>
                </a:lnTo>
                <a:lnTo>
                  <a:pt x="245396" y="336076"/>
                </a:lnTo>
                <a:lnTo>
                  <a:pt x="278333" y="322529"/>
                </a:lnTo>
                <a:lnTo>
                  <a:pt x="278333" y="172694"/>
                </a:lnTo>
                <a:lnTo>
                  <a:pt x="166077" y="172694"/>
                </a:lnTo>
                <a:lnTo>
                  <a:pt x="170141" y="221970"/>
                </a:lnTo>
                <a:lnTo>
                  <a:pt x="216877" y="221970"/>
                </a:lnTo>
                <a:lnTo>
                  <a:pt x="216877" y="285457"/>
                </a:lnTo>
                <a:lnTo>
                  <a:pt x="204048" y="290339"/>
                </a:lnTo>
                <a:lnTo>
                  <a:pt x="190025" y="293649"/>
                </a:lnTo>
                <a:lnTo>
                  <a:pt x="174956" y="295530"/>
                </a:lnTo>
                <a:lnTo>
                  <a:pt x="158991" y="296125"/>
                </a:lnTo>
                <a:lnTo>
                  <a:pt x="120235" y="288117"/>
                </a:lnTo>
                <a:lnTo>
                  <a:pt x="92438" y="264440"/>
                </a:lnTo>
                <a:lnTo>
                  <a:pt x="75693" y="225622"/>
                </a:lnTo>
                <a:lnTo>
                  <a:pt x="70091" y="172186"/>
                </a:lnTo>
                <a:lnTo>
                  <a:pt x="75425" y="125782"/>
                </a:lnTo>
                <a:lnTo>
                  <a:pt x="91806" y="90039"/>
                </a:lnTo>
                <a:lnTo>
                  <a:pt x="119806" y="67055"/>
                </a:lnTo>
                <a:lnTo>
                  <a:pt x="159994" y="58928"/>
                </a:lnTo>
                <a:lnTo>
                  <a:pt x="184942" y="60483"/>
                </a:lnTo>
                <a:lnTo>
                  <a:pt x="207606" y="64897"/>
                </a:lnTo>
                <a:lnTo>
                  <a:pt x="227413" y="71786"/>
                </a:lnTo>
                <a:lnTo>
                  <a:pt x="243789" y="80772"/>
                </a:lnTo>
                <a:lnTo>
                  <a:pt x="271729" y="29972"/>
                </a:lnTo>
                <a:lnTo>
                  <a:pt x="250038" y="18002"/>
                </a:lnTo>
                <a:lnTo>
                  <a:pt x="224685" y="8509"/>
                </a:lnTo>
                <a:lnTo>
                  <a:pt x="194669" y="2254"/>
                </a:lnTo>
                <a:lnTo>
                  <a:pt x="158991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3" name="object 43"/>
          <p:cNvSpPr/>
          <p:nvPr/>
        </p:nvSpPr>
        <p:spPr>
          <a:xfrm>
            <a:off x="2281566" y="2540973"/>
            <a:ext cx="258296" cy="311524"/>
          </a:xfrm>
          <a:custGeom>
            <a:avLst/>
            <a:gdLst/>
            <a:ahLst/>
            <a:cxnLst/>
            <a:rect l="l" t="t" r="r" b="b"/>
            <a:pathLst>
              <a:path w="292734" h="353060">
                <a:moveTo>
                  <a:pt x="145770" y="0"/>
                </a:moveTo>
                <a:lnTo>
                  <a:pt x="95289" y="6624"/>
                </a:lnTo>
                <a:lnTo>
                  <a:pt x="57183" y="25057"/>
                </a:lnTo>
                <a:lnTo>
                  <a:pt x="30027" y="53141"/>
                </a:lnTo>
                <a:lnTo>
                  <a:pt x="12395" y="88717"/>
                </a:lnTo>
                <a:lnTo>
                  <a:pt x="2861" y="129626"/>
                </a:lnTo>
                <a:lnTo>
                  <a:pt x="0" y="173710"/>
                </a:lnTo>
                <a:lnTo>
                  <a:pt x="2931" y="219446"/>
                </a:lnTo>
                <a:lnTo>
                  <a:pt x="12620" y="261735"/>
                </a:lnTo>
                <a:lnTo>
                  <a:pt x="30408" y="298405"/>
                </a:lnTo>
                <a:lnTo>
                  <a:pt x="57635" y="327286"/>
                </a:lnTo>
                <a:lnTo>
                  <a:pt x="95642" y="346207"/>
                </a:lnTo>
                <a:lnTo>
                  <a:pt x="145770" y="352996"/>
                </a:lnTo>
                <a:lnTo>
                  <a:pt x="195973" y="346100"/>
                </a:lnTo>
                <a:lnTo>
                  <a:pt x="234169" y="326945"/>
                </a:lnTo>
                <a:lnTo>
                  <a:pt x="261640" y="297829"/>
                </a:lnTo>
                <a:lnTo>
                  <a:pt x="261977" y="297141"/>
                </a:lnTo>
                <a:lnTo>
                  <a:pt x="145770" y="297141"/>
                </a:lnTo>
                <a:lnTo>
                  <a:pt x="108447" y="287349"/>
                </a:lnTo>
                <a:lnTo>
                  <a:pt x="85266" y="260699"/>
                </a:lnTo>
                <a:lnTo>
                  <a:pt x="73416" y="221285"/>
                </a:lnTo>
                <a:lnTo>
                  <a:pt x="70091" y="173202"/>
                </a:lnTo>
                <a:lnTo>
                  <a:pt x="73486" y="129182"/>
                </a:lnTo>
                <a:lnTo>
                  <a:pt x="85451" y="92257"/>
                </a:lnTo>
                <a:lnTo>
                  <a:pt x="108656" y="66855"/>
                </a:lnTo>
                <a:lnTo>
                  <a:pt x="145770" y="57403"/>
                </a:lnTo>
                <a:lnTo>
                  <a:pt x="265074" y="57403"/>
                </a:lnTo>
                <a:lnTo>
                  <a:pt x="262778" y="52765"/>
                </a:lnTo>
                <a:lnTo>
                  <a:pt x="235518" y="24834"/>
                </a:lnTo>
                <a:lnTo>
                  <a:pt x="197027" y="6554"/>
                </a:lnTo>
                <a:lnTo>
                  <a:pt x="145770" y="0"/>
                </a:lnTo>
                <a:close/>
              </a:path>
              <a:path w="292734" h="353060">
                <a:moveTo>
                  <a:pt x="265074" y="57403"/>
                </a:moveTo>
                <a:lnTo>
                  <a:pt x="145770" y="57403"/>
                </a:lnTo>
                <a:lnTo>
                  <a:pt x="182963" y="66712"/>
                </a:lnTo>
                <a:lnTo>
                  <a:pt x="206343" y="91876"/>
                </a:lnTo>
                <a:lnTo>
                  <a:pt x="218483" y="128753"/>
                </a:lnTo>
                <a:lnTo>
                  <a:pt x="221957" y="173202"/>
                </a:lnTo>
                <a:lnTo>
                  <a:pt x="218340" y="221714"/>
                </a:lnTo>
                <a:lnTo>
                  <a:pt x="205962" y="261080"/>
                </a:lnTo>
                <a:lnTo>
                  <a:pt x="182535" y="287491"/>
                </a:lnTo>
                <a:lnTo>
                  <a:pt x="145770" y="297141"/>
                </a:lnTo>
                <a:lnTo>
                  <a:pt x="261977" y="297141"/>
                </a:lnTo>
                <a:lnTo>
                  <a:pt x="279659" y="261080"/>
                </a:lnTo>
                <a:lnTo>
                  <a:pt x="289550" y="218913"/>
                </a:lnTo>
                <a:lnTo>
                  <a:pt x="292557" y="173710"/>
                </a:lnTo>
                <a:lnTo>
                  <a:pt x="289782" y="129626"/>
                </a:lnTo>
                <a:lnTo>
                  <a:pt x="289738" y="129182"/>
                </a:lnTo>
                <a:lnTo>
                  <a:pt x="280347" y="88271"/>
                </a:lnTo>
                <a:lnTo>
                  <a:pt x="265074" y="57403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4" name="object 44"/>
          <p:cNvSpPr/>
          <p:nvPr/>
        </p:nvSpPr>
        <p:spPr>
          <a:xfrm>
            <a:off x="2589043" y="2545468"/>
            <a:ext cx="213472" cy="307041"/>
          </a:xfrm>
          <a:custGeom>
            <a:avLst/>
            <a:gdLst/>
            <a:ahLst/>
            <a:cxnLst/>
            <a:rect l="l" t="t" r="r" b="b"/>
            <a:pathLst>
              <a:path w="241934" h="347980">
                <a:moveTo>
                  <a:pt x="103619" y="0"/>
                </a:moveTo>
                <a:lnTo>
                  <a:pt x="0" y="0"/>
                </a:lnTo>
                <a:lnTo>
                  <a:pt x="0" y="329120"/>
                </a:lnTo>
                <a:lnTo>
                  <a:pt x="23312" y="336984"/>
                </a:lnTo>
                <a:lnTo>
                  <a:pt x="47813" y="342893"/>
                </a:lnTo>
                <a:lnTo>
                  <a:pt x="76218" y="346611"/>
                </a:lnTo>
                <a:lnTo>
                  <a:pt x="111239" y="347903"/>
                </a:lnTo>
                <a:lnTo>
                  <a:pt x="163988" y="340428"/>
                </a:lnTo>
                <a:lnTo>
                  <a:pt x="205258" y="319336"/>
                </a:lnTo>
                <a:lnTo>
                  <a:pt x="226448" y="293560"/>
                </a:lnTo>
                <a:lnTo>
                  <a:pt x="111239" y="293560"/>
                </a:lnTo>
                <a:lnTo>
                  <a:pt x="97680" y="292863"/>
                </a:lnTo>
                <a:lnTo>
                  <a:pt x="85834" y="291025"/>
                </a:lnTo>
                <a:lnTo>
                  <a:pt x="75515" y="288422"/>
                </a:lnTo>
                <a:lnTo>
                  <a:pt x="66535" y="285432"/>
                </a:lnTo>
                <a:lnTo>
                  <a:pt x="66535" y="193001"/>
                </a:lnTo>
                <a:lnTo>
                  <a:pt x="221068" y="193001"/>
                </a:lnTo>
                <a:lnTo>
                  <a:pt x="220554" y="192238"/>
                </a:lnTo>
                <a:lnTo>
                  <a:pt x="197190" y="175586"/>
                </a:lnTo>
                <a:lnTo>
                  <a:pt x="168109" y="166077"/>
                </a:lnTo>
                <a:lnTo>
                  <a:pt x="168109" y="163537"/>
                </a:lnTo>
                <a:lnTo>
                  <a:pt x="189406" y="153864"/>
                </a:lnTo>
                <a:lnTo>
                  <a:pt x="200916" y="143725"/>
                </a:lnTo>
                <a:lnTo>
                  <a:pt x="66535" y="143725"/>
                </a:lnTo>
                <a:lnTo>
                  <a:pt x="66535" y="54343"/>
                </a:lnTo>
                <a:lnTo>
                  <a:pt x="215836" y="54343"/>
                </a:lnTo>
                <a:lnTo>
                  <a:pt x="215036" y="50781"/>
                </a:lnTo>
                <a:lnTo>
                  <a:pt x="190973" y="23044"/>
                </a:lnTo>
                <a:lnTo>
                  <a:pt x="153198" y="5879"/>
                </a:lnTo>
                <a:lnTo>
                  <a:pt x="103619" y="0"/>
                </a:lnTo>
                <a:close/>
              </a:path>
              <a:path w="241934" h="347980">
                <a:moveTo>
                  <a:pt x="221068" y="193001"/>
                </a:moveTo>
                <a:lnTo>
                  <a:pt x="112255" y="193001"/>
                </a:lnTo>
                <a:lnTo>
                  <a:pt x="137822" y="195827"/>
                </a:lnTo>
                <a:lnTo>
                  <a:pt x="156440" y="204557"/>
                </a:lnTo>
                <a:lnTo>
                  <a:pt x="167821" y="219571"/>
                </a:lnTo>
                <a:lnTo>
                  <a:pt x="171678" y="241249"/>
                </a:lnTo>
                <a:lnTo>
                  <a:pt x="166878" y="264639"/>
                </a:lnTo>
                <a:lnTo>
                  <a:pt x="153841" y="280930"/>
                </a:lnTo>
                <a:lnTo>
                  <a:pt x="134613" y="290458"/>
                </a:lnTo>
                <a:lnTo>
                  <a:pt x="111239" y="293560"/>
                </a:lnTo>
                <a:lnTo>
                  <a:pt x="226448" y="293560"/>
                </a:lnTo>
                <a:lnTo>
                  <a:pt x="232149" y="286626"/>
                </a:lnTo>
                <a:lnTo>
                  <a:pt x="241757" y="244297"/>
                </a:lnTo>
                <a:lnTo>
                  <a:pt x="236107" y="215364"/>
                </a:lnTo>
                <a:lnTo>
                  <a:pt x="221068" y="193001"/>
                </a:lnTo>
                <a:close/>
              </a:path>
              <a:path w="241934" h="347980">
                <a:moveTo>
                  <a:pt x="215836" y="54343"/>
                </a:moveTo>
                <a:lnTo>
                  <a:pt x="101066" y="54343"/>
                </a:lnTo>
                <a:lnTo>
                  <a:pt x="123601" y="56764"/>
                </a:lnTo>
                <a:lnTo>
                  <a:pt x="139992" y="64184"/>
                </a:lnTo>
                <a:lnTo>
                  <a:pt x="150001" y="76840"/>
                </a:lnTo>
                <a:lnTo>
                  <a:pt x="153390" y="94970"/>
                </a:lnTo>
                <a:lnTo>
                  <a:pt x="150001" y="117590"/>
                </a:lnTo>
                <a:lnTo>
                  <a:pt x="139992" y="132683"/>
                </a:lnTo>
                <a:lnTo>
                  <a:pt x="123601" y="141108"/>
                </a:lnTo>
                <a:lnTo>
                  <a:pt x="101066" y="143725"/>
                </a:lnTo>
                <a:lnTo>
                  <a:pt x="200916" y="143725"/>
                </a:lnTo>
                <a:lnTo>
                  <a:pt x="207035" y="138336"/>
                </a:lnTo>
                <a:lnTo>
                  <a:pt x="219044" y="116619"/>
                </a:lnTo>
                <a:lnTo>
                  <a:pt x="223481" y="88379"/>
                </a:lnTo>
                <a:lnTo>
                  <a:pt x="215836" y="54343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5" name="object 45"/>
          <p:cNvSpPr/>
          <p:nvPr/>
        </p:nvSpPr>
        <p:spPr>
          <a:xfrm>
            <a:off x="2850810" y="2545460"/>
            <a:ext cx="58831" cy="302559"/>
          </a:xfrm>
          <a:custGeom>
            <a:avLst/>
            <a:gdLst/>
            <a:ahLst/>
            <a:cxnLst/>
            <a:rect l="l" t="t" r="r" b="b"/>
            <a:pathLst>
              <a:path w="66675" h="342900">
                <a:moveTo>
                  <a:pt x="66535" y="0"/>
                </a:moveTo>
                <a:lnTo>
                  <a:pt x="0" y="0"/>
                </a:lnTo>
                <a:lnTo>
                  <a:pt x="0" y="342836"/>
                </a:lnTo>
                <a:lnTo>
                  <a:pt x="66535" y="342836"/>
                </a:lnTo>
                <a:lnTo>
                  <a:pt x="66535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6" name="object 46"/>
          <p:cNvSpPr/>
          <p:nvPr/>
        </p:nvSpPr>
        <p:spPr>
          <a:xfrm>
            <a:off x="2975417" y="2545466"/>
            <a:ext cx="186018" cy="302559"/>
          </a:xfrm>
          <a:custGeom>
            <a:avLst/>
            <a:gdLst/>
            <a:ahLst/>
            <a:cxnLst/>
            <a:rect l="l" t="t" r="r" b="b"/>
            <a:pathLst>
              <a:path w="210819" h="342900">
                <a:moveTo>
                  <a:pt x="210794" y="0"/>
                </a:moveTo>
                <a:lnTo>
                  <a:pt x="0" y="0"/>
                </a:lnTo>
                <a:lnTo>
                  <a:pt x="0" y="342836"/>
                </a:lnTo>
                <a:lnTo>
                  <a:pt x="210794" y="342836"/>
                </a:lnTo>
                <a:lnTo>
                  <a:pt x="210794" y="287477"/>
                </a:lnTo>
                <a:lnTo>
                  <a:pt x="66535" y="287477"/>
                </a:lnTo>
                <a:lnTo>
                  <a:pt x="66535" y="199605"/>
                </a:lnTo>
                <a:lnTo>
                  <a:pt x="171678" y="199605"/>
                </a:lnTo>
                <a:lnTo>
                  <a:pt x="176758" y="140690"/>
                </a:lnTo>
                <a:lnTo>
                  <a:pt x="66535" y="140690"/>
                </a:lnTo>
                <a:lnTo>
                  <a:pt x="66535" y="56375"/>
                </a:lnTo>
                <a:lnTo>
                  <a:pt x="210794" y="56375"/>
                </a:lnTo>
                <a:lnTo>
                  <a:pt x="210794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7" name="object 47"/>
          <p:cNvSpPr/>
          <p:nvPr/>
        </p:nvSpPr>
        <p:spPr>
          <a:xfrm>
            <a:off x="3209395" y="2545466"/>
            <a:ext cx="212351" cy="302559"/>
          </a:xfrm>
          <a:custGeom>
            <a:avLst/>
            <a:gdLst/>
            <a:ahLst/>
            <a:cxnLst/>
            <a:rect l="l" t="t" r="r" b="b"/>
            <a:pathLst>
              <a:path w="240664" h="342900">
                <a:moveTo>
                  <a:pt x="110223" y="0"/>
                </a:moveTo>
                <a:lnTo>
                  <a:pt x="0" y="0"/>
                </a:lnTo>
                <a:lnTo>
                  <a:pt x="0" y="342836"/>
                </a:lnTo>
                <a:lnTo>
                  <a:pt x="66027" y="342836"/>
                </a:lnTo>
                <a:lnTo>
                  <a:pt x="66027" y="213829"/>
                </a:lnTo>
                <a:lnTo>
                  <a:pt x="85451" y="213766"/>
                </a:lnTo>
                <a:lnTo>
                  <a:pt x="95020" y="213615"/>
                </a:lnTo>
                <a:lnTo>
                  <a:pt x="105638" y="213321"/>
                </a:lnTo>
                <a:lnTo>
                  <a:pt x="173559" y="213321"/>
                </a:lnTo>
                <a:lnTo>
                  <a:pt x="167614" y="201637"/>
                </a:lnTo>
                <a:lnTo>
                  <a:pt x="194056" y="185241"/>
                </a:lnTo>
                <a:lnTo>
                  <a:pt x="214599" y="163036"/>
                </a:lnTo>
                <a:lnTo>
                  <a:pt x="215333" y="161518"/>
                </a:lnTo>
                <a:lnTo>
                  <a:pt x="66027" y="161518"/>
                </a:lnTo>
                <a:lnTo>
                  <a:pt x="66027" y="51803"/>
                </a:lnTo>
                <a:lnTo>
                  <a:pt x="218939" y="51803"/>
                </a:lnTo>
                <a:lnTo>
                  <a:pt x="196757" y="24693"/>
                </a:lnTo>
                <a:lnTo>
                  <a:pt x="157843" y="6038"/>
                </a:lnTo>
                <a:lnTo>
                  <a:pt x="110223" y="0"/>
                </a:lnTo>
                <a:close/>
              </a:path>
              <a:path w="240664" h="342900">
                <a:moveTo>
                  <a:pt x="173559" y="213321"/>
                </a:moveTo>
                <a:lnTo>
                  <a:pt x="105638" y="213321"/>
                </a:lnTo>
                <a:lnTo>
                  <a:pt x="162026" y="342836"/>
                </a:lnTo>
                <a:lnTo>
                  <a:pt x="240245" y="342836"/>
                </a:lnTo>
                <a:lnTo>
                  <a:pt x="222180" y="307343"/>
                </a:lnTo>
                <a:lnTo>
                  <a:pt x="185673" y="237130"/>
                </a:lnTo>
                <a:lnTo>
                  <a:pt x="173559" y="213321"/>
                </a:lnTo>
                <a:close/>
              </a:path>
              <a:path w="240664" h="342900">
                <a:moveTo>
                  <a:pt x="218939" y="51803"/>
                </a:moveTo>
                <a:lnTo>
                  <a:pt x="99555" y="51803"/>
                </a:lnTo>
                <a:lnTo>
                  <a:pt x="126162" y="54382"/>
                </a:lnTo>
                <a:lnTo>
                  <a:pt x="145581" y="62914"/>
                </a:lnTo>
                <a:lnTo>
                  <a:pt x="157478" y="78587"/>
                </a:lnTo>
                <a:lnTo>
                  <a:pt x="161518" y="102590"/>
                </a:lnTo>
                <a:lnTo>
                  <a:pt x="157978" y="128300"/>
                </a:lnTo>
                <a:lnTo>
                  <a:pt x="146915" y="146723"/>
                </a:lnTo>
                <a:lnTo>
                  <a:pt x="127662" y="157811"/>
                </a:lnTo>
                <a:lnTo>
                  <a:pt x="99555" y="161518"/>
                </a:lnTo>
                <a:lnTo>
                  <a:pt x="215333" y="161518"/>
                </a:lnTo>
                <a:lnTo>
                  <a:pt x="227906" y="135497"/>
                </a:lnTo>
                <a:lnTo>
                  <a:pt x="232638" y="103098"/>
                </a:lnTo>
                <a:lnTo>
                  <a:pt x="223008" y="56776"/>
                </a:lnTo>
                <a:lnTo>
                  <a:pt x="218939" y="51803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8" name="object 48"/>
          <p:cNvSpPr/>
          <p:nvPr/>
        </p:nvSpPr>
        <p:spPr>
          <a:xfrm>
            <a:off x="3462644" y="2545466"/>
            <a:ext cx="237565" cy="302559"/>
          </a:xfrm>
          <a:custGeom>
            <a:avLst/>
            <a:gdLst/>
            <a:ahLst/>
            <a:cxnLst/>
            <a:rect l="l" t="t" r="r" b="b"/>
            <a:pathLst>
              <a:path w="269239" h="342900">
                <a:moveTo>
                  <a:pt x="269189" y="0"/>
                </a:moveTo>
                <a:lnTo>
                  <a:pt x="207721" y="0"/>
                </a:lnTo>
                <a:lnTo>
                  <a:pt x="212318" y="275285"/>
                </a:lnTo>
                <a:lnTo>
                  <a:pt x="210286" y="275285"/>
                </a:lnTo>
                <a:lnTo>
                  <a:pt x="102082" y="0"/>
                </a:lnTo>
                <a:lnTo>
                  <a:pt x="0" y="0"/>
                </a:lnTo>
                <a:lnTo>
                  <a:pt x="0" y="342836"/>
                </a:lnTo>
                <a:lnTo>
                  <a:pt x="59944" y="342836"/>
                </a:lnTo>
                <a:lnTo>
                  <a:pt x="55359" y="73139"/>
                </a:lnTo>
                <a:lnTo>
                  <a:pt x="57391" y="73139"/>
                </a:lnTo>
                <a:lnTo>
                  <a:pt x="164045" y="342836"/>
                </a:lnTo>
                <a:lnTo>
                  <a:pt x="269189" y="342836"/>
                </a:lnTo>
                <a:lnTo>
                  <a:pt x="269189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9" name="object 49"/>
          <p:cNvSpPr/>
          <p:nvPr/>
        </p:nvSpPr>
        <p:spPr>
          <a:xfrm>
            <a:off x="3749953" y="2540973"/>
            <a:ext cx="258296" cy="311524"/>
          </a:xfrm>
          <a:custGeom>
            <a:avLst/>
            <a:gdLst/>
            <a:ahLst/>
            <a:cxnLst/>
            <a:rect l="l" t="t" r="r" b="b"/>
            <a:pathLst>
              <a:path w="292735" h="353060">
                <a:moveTo>
                  <a:pt x="145783" y="0"/>
                </a:moveTo>
                <a:lnTo>
                  <a:pt x="95301" y="6624"/>
                </a:lnTo>
                <a:lnTo>
                  <a:pt x="57193" y="25057"/>
                </a:lnTo>
                <a:lnTo>
                  <a:pt x="30033" y="53141"/>
                </a:lnTo>
                <a:lnTo>
                  <a:pt x="12398" y="88717"/>
                </a:lnTo>
                <a:lnTo>
                  <a:pt x="2862" y="129626"/>
                </a:lnTo>
                <a:lnTo>
                  <a:pt x="0" y="173710"/>
                </a:lnTo>
                <a:lnTo>
                  <a:pt x="2932" y="219446"/>
                </a:lnTo>
                <a:lnTo>
                  <a:pt x="12624" y="261735"/>
                </a:lnTo>
                <a:lnTo>
                  <a:pt x="30414" y="298405"/>
                </a:lnTo>
                <a:lnTo>
                  <a:pt x="57644" y="327286"/>
                </a:lnTo>
                <a:lnTo>
                  <a:pt x="95654" y="346207"/>
                </a:lnTo>
                <a:lnTo>
                  <a:pt x="145783" y="352996"/>
                </a:lnTo>
                <a:lnTo>
                  <a:pt x="195982" y="346100"/>
                </a:lnTo>
                <a:lnTo>
                  <a:pt x="234176" y="326945"/>
                </a:lnTo>
                <a:lnTo>
                  <a:pt x="261648" y="297829"/>
                </a:lnTo>
                <a:lnTo>
                  <a:pt x="261985" y="297141"/>
                </a:lnTo>
                <a:lnTo>
                  <a:pt x="145783" y="297141"/>
                </a:lnTo>
                <a:lnTo>
                  <a:pt x="108455" y="287349"/>
                </a:lnTo>
                <a:lnTo>
                  <a:pt x="85274" y="260699"/>
                </a:lnTo>
                <a:lnTo>
                  <a:pt x="73427" y="221285"/>
                </a:lnTo>
                <a:lnTo>
                  <a:pt x="70103" y="173202"/>
                </a:lnTo>
                <a:lnTo>
                  <a:pt x="73499" y="129182"/>
                </a:lnTo>
                <a:lnTo>
                  <a:pt x="85464" y="92257"/>
                </a:lnTo>
                <a:lnTo>
                  <a:pt x="108669" y="66855"/>
                </a:lnTo>
                <a:lnTo>
                  <a:pt x="145783" y="57403"/>
                </a:lnTo>
                <a:lnTo>
                  <a:pt x="265086" y="57403"/>
                </a:lnTo>
                <a:lnTo>
                  <a:pt x="262791" y="52765"/>
                </a:lnTo>
                <a:lnTo>
                  <a:pt x="235530" y="24834"/>
                </a:lnTo>
                <a:lnTo>
                  <a:pt x="197040" y="6554"/>
                </a:lnTo>
                <a:lnTo>
                  <a:pt x="145783" y="0"/>
                </a:lnTo>
                <a:close/>
              </a:path>
              <a:path w="292735" h="353060">
                <a:moveTo>
                  <a:pt x="265086" y="57403"/>
                </a:moveTo>
                <a:lnTo>
                  <a:pt x="145783" y="57403"/>
                </a:lnTo>
                <a:lnTo>
                  <a:pt x="182969" y="66712"/>
                </a:lnTo>
                <a:lnTo>
                  <a:pt x="206344" y="91876"/>
                </a:lnTo>
                <a:lnTo>
                  <a:pt x="218483" y="128753"/>
                </a:lnTo>
                <a:lnTo>
                  <a:pt x="221957" y="173202"/>
                </a:lnTo>
                <a:lnTo>
                  <a:pt x="218340" y="221714"/>
                </a:lnTo>
                <a:lnTo>
                  <a:pt x="205963" y="261080"/>
                </a:lnTo>
                <a:lnTo>
                  <a:pt x="182540" y="287491"/>
                </a:lnTo>
                <a:lnTo>
                  <a:pt x="145783" y="297141"/>
                </a:lnTo>
                <a:lnTo>
                  <a:pt x="261985" y="297141"/>
                </a:lnTo>
                <a:lnTo>
                  <a:pt x="279668" y="261080"/>
                </a:lnTo>
                <a:lnTo>
                  <a:pt x="289561" y="218913"/>
                </a:lnTo>
                <a:lnTo>
                  <a:pt x="292569" y="173710"/>
                </a:lnTo>
                <a:lnTo>
                  <a:pt x="289795" y="129626"/>
                </a:lnTo>
                <a:lnTo>
                  <a:pt x="289751" y="129182"/>
                </a:lnTo>
                <a:lnTo>
                  <a:pt x="280360" y="88271"/>
                </a:lnTo>
                <a:lnTo>
                  <a:pt x="265086" y="57403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0" name="object 50"/>
          <p:cNvSpPr/>
          <p:nvPr/>
        </p:nvSpPr>
        <p:spPr>
          <a:xfrm>
            <a:off x="1993482" y="2157199"/>
            <a:ext cx="8259296" cy="11206"/>
          </a:xfrm>
          <a:custGeom>
            <a:avLst/>
            <a:gdLst/>
            <a:ahLst/>
            <a:cxnLst/>
            <a:rect l="l" t="t" r="r" b="b"/>
            <a:pathLst>
              <a:path w="9360535" h="12700">
                <a:moveTo>
                  <a:pt x="9360179" y="0"/>
                </a:moveTo>
                <a:lnTo>
                  <a:pt x="0" y="0"/>
                </a:lnTo>
                <a:lnTo>
                  <a:pt x="0" y="12700"/>
                </a:lnTo>
                <a:lnTo>
                  <a:pt x="9360179" y="12700"/>
                </a:lnTo>
                <a:lnTo>
                  <a:pt x="9360179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1" name="object 51"/>
          <p:cNvSpPr/>
          <p:nvPr/>
        </p:nvSpPr>
        <p:spPr>
          <a:xfrm>
            <a:off x="1993482" y="3255376"/>
            <a:ext cx="8259296" cy="11206"/>
          </a:xfrm>
          <a:custGeom>
            <a:avLst/>
            <a:gdLst/>
            <a:ahLst/>
            <a:cxnLst/>
            <a:rect l="l" t="t" r="r" b="b"/>
            <a:pathLst>
              <a:path w="9360535" h="12700">
                <a:moveTo>
                  <a:pt x="9360179" y="0"/>
                </a:moveTo>
                <a:lnTo>
                  <a:pt x="0" y="0"/>
                </a:lnTo>
                <a:lnTo>
                  <a:pt x="0" y="12700"/>
                </a:lnTo>
                <a:lnTo>
                  <a:pt x="9360179" y="12700"/>
                </a:lnTo>
                <a:lnTo>
                  <a:pt x="9360179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2" name="object 52"/>
          <p:cNvSpPr/>
          <p:nvPr/>
        </p:nvSpPr>
        <p:spPr>
          <a:xfrm>
            <a:off x="1993482" y="4331141"/>
            <a:ext cx="8259296" cy="11206"/>
          </a:xfrm>
          <a:custGeom>
            <a:avLst/>
            <a:gdLst/>
            <a:ahLst/>
            <a:cxnLst/>
            <a:rect l="l" t="t" r="r" b="b"/>
            <a:pathLst>
              <a:path w="9360535" h="12700">
                <a:moveTo>
                  <a:pt x="9360179" y="0"/>
                </a:moveTo>
                <a:lnTo>
                  <a:pt x="0" y="0"/>
                </a:lnTo>
                <a:lnTo>
                  <a:pt x="0" y="12700"/>
                </a:lnTo>
                <a:lnTo>
                  <a:pt x="9360179" y="12700"/>
                </a:lnTo>
                <a:lnTo>
                  <a:pt x="9360179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3" name="object 53"/>
          <p:cNvSpPr/>
          <p:nvPr/>
        </p:nvSpPr>
        <p:spPr>
          <a:xfrm>
            <a:off x="1993482" y="5395699"/>
            <a:ext cx="8259296" cy="11206"/>
          </a:xfrm>
          <a:custGeom>
            <a:avLst/>
            <a:gdLst/>
            <a:ahLst/>
            <a:cxnLst/>
            <a:rect l="l" t="t" r="r" b="b"/>
            <a:pathLst>
              <a:path w="9360535" h="12700">
                <a:moveTo>
                  <a:pt x="9360179" y="0"/>
                </a:moveTo>
                <a:lnTo>
                  <a:pt x="0" y="0"/>
                </a:lnTo>
                <a:lnTo>
                  <a:pt x="0" y="12700"/>
                </a:lnTo>
                <a:lnTo>
                  <a:pt x="9360179" y="12700"/>
                </a:lnTo>
                <a:lnTo>
                  <a:pt x="9360179" y="0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grpSp>
        <p:nvGrpSpPr>
          <p:cNvPr id="54" name="object 54"/>
          <p:cNvGrpSpPr/>
          <p:nvPr/>
        </p:nvGrpSpPr>
        <p:grpSpPr>
          <a:xfrm>
            <a:off x="6576823" y="1198402"/>
            <a:ext cx="560294" cy="108137"/>
            <a:chOff x="5574133" y="1358188"/>
            <a:chExt cx="635000" cy="122555"/>
          </a:xfrm>
        </p:grpSpPr>
        <p:pic>
          <p:nvPicPr>
            <p:cNvPr id="55" name="object 5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74133" y="1358188"/>
              <a:ext cx="86690" cy="122504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683704" y="1358196"/>
              <a:ext cx="84143" cy="122491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790737" y="1358195"/>
              <a:ext cx="113537" cy="122504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929035" y="1358190"/>
              <a:ext cx="82867" cy="122504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034765" y="1358188"/>
              <a:ext cx="174313" cy="122504"/>
            </a:xfrm>
            <a:prstGeom prst="rect">
              <a:avLst/>
            </a:prstGeom>
          </p:spPr>
        </p:pic>
      </p:grpSp>
      <p:grpSp>
        <p:nvGrpSpPr>
          <p:cNvPr id="60" name="object 60"/>
          <p:cNvGrpSpPr/>
          <p:nvPr/>
        </p:nvGrpSpPr>
        <p:grpSpPr>
          <a:xfrm>
            <a:off x="6578517" y="1601813"/>
            <a:ext cx="251012" cy="108137"/>
            <a:chOff x="5576053" y="1815388"/>
            <a:chExt cx="284480" cy="122555"/>
          </a:xfrm>
        </p:grpSpPr>
        <p:pic>
          <p:nvPicPr>
            <p:cNvPr id="61" name="object 6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576053" y="1815388"/>
              <a:ext cx="74282" cy="122504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78730" y="1815391"/>
              <a:ext cx="76771" cy="122504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785989" y="1815398"/>
              <a:ext cx="74472" cy="122491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6898715" y="1601813"/>
            <a:ext cx="150159" cy="108137"/>
            <a:chOff x="5938944" y="1815388"/>
            <a:chExt cx="170180" cy="122555"/>
          </a:xfrm>
        </p:grpSpPr>
        <p:pic>
          <p:nvPicPr>
            <p:cNvPr id="65" name="object 6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938944" y="1815388"/>
              <a:ext cx="77343" cy="122504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6044095" y="1815972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19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grpSp>
        <p:nvGrpSpPr>
          <p:cNvPr id="67" name="object 67"/>
          <p:cNvGrpSpPr/>
          <p:nvPr/>
        </p:nvGrpSpPr>
        <p:grpSpPr>
          <a:xfrm>
            <a:off x="7862439" y="1198402"/>
            <a:ext cx="438710" cy="108137"/>
            <a:chOff x="7031163" y="1358188"/>
            <a:chExt cx="497205" cy="122555"/>
          </a:xfrm>
        </p:grpSpPr>
        <p:pic>
          <p:nvPicPr>
            <p:cNvPr id="68" name="object 6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031163" y="1358188"/>
              <a:ext cx="303463" cy="122504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360336" y="1358188"/>
              <a:ext cx="167800" cy="122504"/>
            </a:xfrm>
            <a:prstGeom prst="rect">
              <a:avLst/>
            </a:prstGeom>
          </p:spPr>
        </p:pic>
      </p:grpSp>
      <p:grpSp>
        <p:nvGrpSpPr>
          <p:cNvPr id="70" name="object 70"/>
          <p:cNvGrpSpPr/>
          <p:nvPr/>
        </p:nvGrpSpPr>
        <p:grpSpPr>
          <a:xfrm>
            <a:off x="7865817" y="1601816"/>
            <a:ext cx="327772" cy="108137"/>
            <a:chOff x="7034992" y="1815391"/>
            <a:chExt cx="371475" cy="122555"/>
          </a:xfrm>
        </p:grpSpPr>
        <p:pic>
          <p:nvPicPr>
            <p:cNvPr id="71" name="object 7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034992" y="1815398"/>
              <a:ext cx="74472" cy="122491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137085" y="1815391"/>
              <a:ext cx="76771" cy="122504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7244334" y="1815972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19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74" name="object 74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330254" y="1815391"/>
              <a:ext cx="75628" cy="122504"/>
            </a:xfrm>
            <a:prstGeom prst="rect">
              <a:avLst/>
            </a:prstGeom>
          </p:spPr>
        </p:pic>
      </p:grpSp>
      <p:grpSp>
        <p:nvGrpSpPr>
          <p:cNvPr id="75" name="object 75"/>
          <p:cNvGrpSpPr/>
          <p:nvPr/>
        </p:nvGrpSpPr>
        <p:grpSpPr>
          <a:xfrm>
            <a:off x="9068778" y="1198402"/>
            <a:ext cx="258296" cy="108137"/>
            <a:chOff x="8398348" y="1358188"/>
            <a:chExt cx="292735" cy="122555"/>
          </a:xfrm>
        </p:grpSpPr>
        <p:pic>
          <p:nvPicPr>
            <p:cNvPr id="76" name="object 76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398348" y="1358195"/>
              <a:ext cx="83820" cy="122504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502737" y="1358188"/>
              <a:ext cx="84200" cy="122504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606788" y="1358196"/>
              <a:ext cx="84143" cy="122491"/>
            </a:xfrm>
            <a:prstGeom prst="rect">
              <a:avLst/>
            </a:prstGeom>
          </p:spPr>
        </p:pic>
      </p:grpSp>
      <p:grpSp>
        <p:nvGrpSpPr>
          <p:cNvPr id="79" name="object 79"/>
          <p:cNvGrpSpPr/>
          <p:nvPr/>
        </p:nvGrpSpPr>
        <p:grpSpPr>
          <a:xfrm>
            <a:off x="9061716" y="1569382"/>
            <a:ext cx="426383" cy="140634"/>
            <a:chOff x="8390345" y="1778633"/>
            <a:chExt cx="483234" cy="159385"/>
          </a:xfrm>
        </p:grpSpPr>
        <p:sp>
          <p:nvSpPr>
            <p:cNvPr id="80" name="object 80"/>
            <p:cNvSpPr/>
            <p:nvPr/>
          </p:nvSpPr>
          <p:spPr>
            <a:xfrm>
              <a:off x="8390344" y="1815972"/>
              <a:ext cx="73660" cy="121920"/>
            </a:xfrm>
            <a:custGeom>
              <a:avLst/>
              <a:gdLst/>
              <a:ahLst/>
              <a:cxnLst/>
              <a:rect l="l" t="t" r="r" b="b"/>
              <a:pathLst>
                <a:path w="73659" h="121919">
                  <a:moveTo>
                    <a:pt x="73152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1457" y="7620"/>
                  </a:lnTo>
                  <a:lnTo>
                    <a:pt x="31457" y="8890"/>
                  </a:lnTo>
                  <a:lnTo>
                    <a:pt x="31813" y="8890"/>
                  </a:lnTo>
                  <a:lnTo>
                    <a:pt x="31813" y="120650"/>
                  </a:lnTo>
                  <a:lnTo>
                    <a:pt x="31940" y="120650"/>
                  </a:lnTo>
                  <a:lnTo>
                    <a:pt x="31940" y="121920"/>
                  </a:lnTo>
                  <a:lnTo>
                    <a:pt x="41224" y="121920"/>
                  </a:lnTo>
                  <a:lnTo>
                    <a:pt x="41224" y="120650"/>
                  </a:lnTo>
                  <a:lnTo>
                    <a:pt x="41338" y="8890"/>
                  </a:lnTo>
                  <a:lnTo>
                    <a:pt x="41681" y="8890"/>
                  </a:lnTo>
                  <a:lnTo>
                    <a:pt x="41681" y="7620"/>
                  </a:lnTo>
                  <a:lnTo>
                    <a:pt x="73152" y="7620"/>
                  </a:lnTo>
                  <a:lnTo>
                    <a:pt x="73152" y="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81" name="object 8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484067" y="1778633"/>
              <a:ext cx="196785" cy="159265"/>
            </a:xfrm>
            <a:prstGeom prst="rect">
              <a:avLst/>
            </a:prstGeom>
          </p:spPr>
        </p:pic>
        <p:sp>
          <p:nvSpPr>
            <p:cNvPr id="82" name="object 82"/>
            <p:cNvSpPr/>
            <p:nvPr/>
          </p:nvSpPr>
          <p:spPr>
            <a:xfrm>
              <a:off x="8712289" y="1815972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19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83" name="object 83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796295" y="1815391"/>
              <a:ext cx="76771" cy="122504"/>
            </a:xfrm>
            <a:prstGeom prst="rect">
              <a:avLst/>
            </a:prstGeom>
          </p:spPr>
        </p:pic>
      </p:grpSp>
      <p:pic>
        <p:nvPicPr>
          <p:cNvPr id="84" name="object 84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6578517" y="2619884"/>
            <a:ext cx="65543" cy="108092"/>
          </a:xfrm>
          <a:prstGeom prst="rect">
            <a:avLst/>
          </a:prstGeom>
        </p:spPr>
      </p:pic>
      <p:pic>
        <p:nvPicPr>
          <p:cNvPr id="85" name="object 85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9513864" y="1601815"/>
            <a:ext cx="67235" cy="108092"/>
          </a:xfrm>
          <a:prstGeom prst="rect">
            <a:avLst/>
          </a:prstGeom>
        </p:spPr>
      </p:pic>
      <p:grpSp>
        <p:nvGrpSpPr>
          <p:cNvPr id="86" name="object 86"/>
          <p:cNvGrpSpPr/>
          <p:nvPr/>
        </p:nvGrpSpPr>
        <p:grpSpPr>
          <a:xfrm>
            <a:off x="6669115" y="2619887"/>
            <a:ext cx="160804" cy="108137"/>
            <a:chOff x="5678730" y="2969205"/>
            <a:chExt cx="182245" cy="122555"/>
          </a:xfrm>
        </p:grpSpPr>
        <p:pic>
          <p:nvPicPr>
            <p:cNvPr id="87" name="object 8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78730" y="2969205"/>
              <a:ext cx="76771" cy="122504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785989" y="2969214"/>
              <a:ext cx="74472" cy="122491"/>
            </a:xfrm>
            <a:prstGeom prst="rect">
              <a:avLst/>
            </a:prstGeom>
          </p:spPr>
        </p:pic>
      </p:grpSp>
      <p:grpSp>
        <p:nvGrpSpPr>
          <p:cNvPr id="89" name="object 89"/>
          <p:cNvGrpSpPr/>
          <p:nvPr/>
        </p:nvGrpSpPr>
        <p:grpSpPr>
          <a:xfrm>
            <a:off x="6898715" y="2619884"/>
            <a:ext cx="150159" cy="108137"/>
            <a:chOff x="5938944" y="2969202"/>
            <a:chExt cx="170180" cy="122555"/>
          </a:xfrm>
        </p:grpSpPr>
        <p:pic>
          <p:nvPicPr>
            <p:cNvPr id="90" name="object 9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938944" y="2969202"/>
              <a:ext cx="77343" cy="122504"/>
            </a:xfrm>
            <a:prstGeom prst="rect">
              <a:avLst/>
            </a:prstGeom>
          </p:spPr>
        </p:pic>
        <p:sp>
          <p:nvSpPr>
            <p:cNvPr id="91" name="object 91"/>
            <p:cNvSpPr/>
            <p:nvPr/>
          </p:nvSpPr>
          <p:spPr>
            <a:xfrm>
              <a:off x="6044095" y="2969793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19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7865133" y="2619675"/>
            <a:ext cx="658906" cy="108696"/>
            <a:chOff x="7034217" y="2968964"/>
            <a:chExt cx="746760" cy="123189"/>
          </a:xfrm>
        </p:grpSpPr>
        <p:pic>
          <p:nvPicPr>
            <p:cNvPr id="93" name="object 9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7034217" y="2969204"/>
              <a:ext cx="76200" cy="122504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7142046" y="2969202"/>
              <a:ext cx="63500" cy="122555"/>
            </a:xfrm>
            <a:custGeom>
              <a:avLst/>
              <a:gdLst/>
              <a:ahLst/>
              <a:cxnLst/>
              <a:rect l="l" t="t" r="r" b="b"/>
              <a:pathLst>
                <a:path w="63500" h="122555">
                  <a:moveTo>
                    <a:pt x="62280" y="0"/>
                  </a:moveTo>
                  <a:lnTo>
                    <a:pt x="634" y="0"/>
                  </a:lnTo>
                  <a:lnTo>
                    <a:pt x="0" y="774"/>
                  </a:lnTo>
                  <a:lnTo>
                    <a:pt x="0" y="121729"/>
                  </a:lnTo>
                  <a:lnTo>
                    <a:pt x="634" y="122504"/>
                  </a:lnTo>
                  <a:lnTo>
                    <a:pt x="60756" y="122504"/>
                  </a:lnTo>
                  <a:lnTo>
                    <a:pt x="62280" y="122504"/>
                  </a:lnTo>
                  <a:lnTo>
                    <a:pt x="63055" y="121805"/>
                  </a:lnTo>
                  <a:lnTo>
                    <a:pt x="63055" y="114630"/>
                  </a:lnTo>
                  <a:lnTo>
                    <a:pt x="62280" y="113931"/>
                  </a:lnTo>
                  <a:lnTo>
                    <a:pt x="10159" y="113931"/>
                  </a:lnTo>
                  <a:lnTo>
                    <a:pt x="9524" y="113360"/>
                  </a:lnTo>
                  <a:lnTo>
                    <a:pt x="9524" y="64973"/>
                  </a:lnTo>
                  <a:lnTo>
                    <a:pt x="10159" y="64401"/>
                  </a:lnTo>
                  <a:lnTo>
                    <a:pt x="56819" y="64401"/>
                  </a:lnTo>
                  <a:lnTo>
                    <a:pt x="57518" y="63703"/>
                  </a:lnTo>
                  <a:lnTo>
                    <a:pt x="57518" y="56527"/>
                  </a:lnTo>
                  <a:lnTo>
                    <a:pt x="56819" y="55829"/>
                  </a:lnTo>
                  <a:lnTo>
                    <a:pt x="10159" y="55829"/>
                  </a:lnTo>
                  <a:lnTo>
                    <a:pt x="9524" y="55257"/>
                  </a:lnTo>
                  <a:lnTo>
                    <a:pt x="9524" y="9156"/>
                  </a:lnTo>
                  <a:lnTo>
                    <a:pt x="10159" y="8585"/>
                  </a:lnTo>
                  <a:lnTo>
                    <a:pt x="62280" y="8585"/>
                  </a:lnTo>
                  <a:lnTo>
                    <a:pt x="63055" y="7886"/>
                  </a:lnTo>
                  <a:lnTo>
                    <a:pt x="63055" y="711"/>
                  </a:lnTo>
                  <a:lnTo>
                    <a:pt x="62280" y="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95" name="object 9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7233668" y="2969209"/>
              <a:ext cx="100202" cy="122504"/>
            </a:xfrm>
            <a:prstGeom prst="rect">
              <a:avLst/>
            </a:prstGeom>
          </p:spPr>
        </p:pic>
        <p:sp>
          <p:nvSpPr>
            <p:cNvPr id="96" name="object 96"/>
            <p:cNvSpPr/>
            <p:nvPr/>
          </p:nvSpPr>
          <p:spPr>
            <a:xfrm>
              <a:off x="7367207" y="2968967"/>
              <a:ext cx="9525" cy="123189"/>
            </a:xfrm>
            <a:custGeom>
              <a:avLst/>
              <a:gdLst/>
              <a:ahLst/>
              <a:cxnLst/>
              <a:rect l="l" t="t" r="r" b="b"/>
              <a:pathLst>
                <a:path w="9525" h="123189">
                  <a:moveTo>
                    <a:pt x="9525" y="1270"/>
                  </a:moveTo>
                  <a:lnTo>
                    <a:pt x="9182" y="1270"/>
                  </a:lnTo>
                  <a:lnTo>
                    <a:pt x="9182" y="0"/>
                  </a:lnTo>
                  <a:lnTo>
                    <a:pt x="317" y="0"/>
                  </a:lnTo>
                  <a:lnTo>
                    <a:pt x="317" y="1270"/>
                  </a:lnTo>
                  <a:lnTo>
                    <a:pt x="0" y="1270"/>
                  </a:lnTo>
                  <a:lnTo>
                    <a:pt x="0" y="2540"/>
                  </a:lnTo>
                  <a:lnTo>
                    <a:pt x="0" y="121920"/>
                  </a:lnTo>
                  <a:lnTo>
                    <a:pt x="482" y="121920"/>
                  </a:lnTo>
                  <a:lnTo>
                    <a:pt x="482" y="123190"/>
                  </a:lnTo>
                  <a:lnTo>
                    <a:pt x="8991" y="123190"/>
                  </a:lnTo>
                  <a:lnTo>
                    <a:pt x="8991" y="121920"/>
                  </a:lnTo>
                  <a:lnTo>
                    <a:pt x="9525" y="121920"/>
                  </a:lnTo>
                  <a:lnTo>
                    <a:pt x="9525" y="2540"/>
                  </a:lnTo>
                  <a:lnTo>
                    <a:pt x="9525" y="127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97" name="object 9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410088" y="2969214"/>
              <a:ext cx="74472" cy="122491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512181" y="2969205"/>
              <a:ext cx="76771" cy="122504"/>
            </a:xfrm>
            <a:prstGeom prst="rect">
              <a:avLst/>
            </a:prstGeom>
          </p:spPr>
        </p:pic>
        <p:sp>
          <p:nvSpPr>
            <p:cNvPr id="99" name="object 99"/>
            <p:cNvSpPr/>
            <p:nvPr/>
          </p:nvSpPr>
          <p:spPr>
            <a:xfrm>
              <a:off x="7619429" y="2969793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19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00" name="object 10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705351" y="2969205"/>
              <a:ext cx="75628" cy="122504"/>
            </a:xfrm>
            <a:prstGeom prst="rect">
              <a:avLst/>
            </a:prstGeom>
          </p:spPr>
        </p:pic>
      </p:grpSp>
      <p:grpSp>
        <p:nvGrpSpPr>
          <p:cNvPr id="101" name="object 101"/>
          <p:cNvGrpSpPr/>
          <p:nvPr/>
        </p:nvGrpSpPr>
        <p:grpSpPr>
          <a:xfrm>
            <a:off x="9061716" y="2588669"/>
            <a:ext cx="519393" cy="140634"/>
            <a:chOff x="8390345" y="2933825"/>
            <a:chExt cx="588645" cy="159385"/>
          </a:xfrm>
        </p:grpSpPr>
        <p:sp>
          <p:nvSpPr>
            <p:cNvPr id="102" name="object 102"/>
            <p:cNvSpPr/>
            <p:nvPr/>
          </p:nvSpPr>
          <p:spPr>
            <a:xfrm>
              <a:off x="8390344" y="2971164"/>
              <a:ext cx="73660" cy="121920"/>
            </a:xfrm>
            <a:custGeom>
              <a:avLst/>
              <a:gdLst/>
              <a:ahLst/>
              <a:cxnLst/>
              <a:rect l="l" t="t" r="r" b="b"/>
              <a:pathLst>
                <a:path w="73659" h="121919">
                  <a:moveTo>
                    <a:pt x="73152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1457" y="7620"/>
                  </a:lnTo>
                  <a:lnTo>
                    <a:pt x="31457" y="8890"/>
                  </a:lnTo>
                  <a:lnTo>
                    <a:pt x="31813" y="8890"/>
                  </a:lnTo>
                  <a:lnTo>
                    <a:pt x="31813" y="120650"/>
                  </a:lnTo>
                  <a:lnTo>
                    <a:pt x="31940" y="120650"/>
                  </a:lnTo>
                  <a:lnTo>
                    <a:pt x="31940" y="121920"/>
                  </a:lnTo>
                  <a:lnTo>
                    <a:pt x="41224" y="121920"/>
                  </a:lnTo>
                  <a:lnTo>
                    <a:pt x="41224" y="120650"/>
                  </a:lnTo>
                  <a:lnTo>
                    <a:pt x="41338" y="8890"/>
                  </a:lnTo>
                  <a:lnTo>
                    <a:pt x="41681" y="8890"/>
                  </a:lnTo>
                  <a:lnTo>
                    <a:pt x="41681" y="7620"/>
                  </a:lnTo>
                  <a:lnTo>
                    <a:pt x="73152" y="7620"/>
                  </a:lnTo>
                  <a:lnTo>
                    <a:pt x="73152" y="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03" name="object 103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484067" y="2933825"/>
              <a:ext cx="196785" cy="159264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8712289" y="2971164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19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05" name="object 105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8796295" y="2970582"/>
              <a:ext cx="76771" cy="122504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8902780" y="2970580"/>
              <a:ext cx="76200" cy="122504"/>
            </a:xfrm>
            <a:prstGeom prst="rect">
              <a:avLst/>
            </a:prstGeom>
          </p:spPr>
        </p:pic>
      </p:grpSp>
      <p:grpSp>
        <p:nvGrpSpPr>
          <p:cNvPr id="107" name="object 107"/>
          <p:cNvGrpSpPr/>
          <p:nvPr/>
        </p:nvGrpSpPr>
        <p:grpSpPr>
          <a:xfrm>
            <a:off x="6578517" y="3729267"/>
            <a:ext cx="251012" cy="108137"/>
            <a:chOff x="5576053" y="4226502"/>
            <a:chExt cx="284480" cy="122555"/>
          </a:xfrm>
        </p:grpSpPr>
        <p:pic>
          <p:nvPicPr>
            <p:cNvPr id="108" name="object 10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576053" y="4226502"/>
              <a:ext cx="74282" cy="122504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78730" y="4226505"/>
              <a:ext cx="76771" cy="122504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785989" y="4226514"/>
              <a:ext cx="74472" cy="122491"/>
            </a:xfrm>
            <a:prstGeom prst="rect">
              <a:avLst/>
            </a:prstGeom>
          </p:spPr>
        </p:pic>
      </p:grpSp>
      <p:grpSp>
        <p:nvGrpSpPr>
          <p:cNvPr id="111" name="object 111"/>
          <p:cNvGrpSpPr/>
          <p:nvPr/>
        </p:nvGrpSpPr>
        <p:grpSpPr>
          <a:xfrm>
            <a:off x="6898715" y="3729267"/>
            <a:ext cx="150159" cy="108137"/>
            <a:chOff x="5938944" y="4226502"/>
            <a:chExt cx="170180" cy="122555"/>
          </a:xfrm>
        </p:grpSpPr>
        <p:pic>
          <p:nvPicPr>
            <p:cNvPr id="112" name="object 11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938944" y="4226502"/>
              <a:ext cx="77343" cy="122504"/>
            </a:xfrm>
            <a:prstGeom prst="rect">
              <a:avLst/>
            </a:prstGeom>
          </p:spPr>
        </p:pic>
        <p:sp>
          <p:nvSpPr>
            <p:cNvPr id="113" name="object 113"/>
            <p:cNvSpPr/>
            <p:nvPr/>
          </p:nvSpPr>
          <p:spPr>
            <a:xfrm>
              <a:off x="6044095" y="4227093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20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grpSp>
        <p:nvGrpSpPr>
          <p:cNvPr id="114" name="object 114"/>
          <p:cNvGrpSpPr/>
          <p:nvPr/>
        </p:nvGrpSpPr>
        <p:grpSpPr>
          <a:xfrm>
            <a:off x="7865809" y="3729057"/>
            <a:ext cx="511549" cy="108696"/>
            <a:chOff x="7034983" y="4226264"/>
            <a:chExt cx="579755" cy="123189"/>
          </a:xfrm>
        </p:grpSpPr>
        <p:pic>
          <p:nvPicPr>
            <p:cNvPr id="115" name="object 11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7034983" y="4226509"/>
              <a:ext cx="100202" cy="122504"/>
            </a:xfrm>
            <a:prstGeom prst="rect">
              <a:avLst/>
            </a:prstGeom>
          </p:spPr>
        </p:pic>
        <p:sp>
          <p:nvSpPr>
            <p:cNvPr id="116" name="object 116"/>
            <p:cNvSpPr/>
            <p:nvPr/>
          </p:nvSpPr>
          <p:spPr>
            <a:xfrm>
              <a:off x="7167583" y="4226502"/>
              <a:ext cx="63500" cy="122555"/>
            </a:xfrm>
            <a:custGeom>
              <a:avLst/>
              <a:gdLst/>
              <a:ahLst/>
              <a:cxnLst/>
              <a:rect l="l" t="t" r="r" b="b"/>
              <a:pathLst>
                <a:path w="63500" h="122554">
                  <a:moveTo>
                    <a:pt x="62280" y="0"/>
                  </a:moveTo>
                  <a:lnTo>
                    <a:pt x="634" y="0"/>
                  </a:lnTo>
                  <a:lnTo>
                    <a:pt x="0" y="774"/>
                  </a:lnTo>
                  <a:lnTo>
                    <a:pt x="0" y="121729"/>
                  </a:lnTo>
                  <a:lnTo>
                    <a:pt x="634" y="122504"/>
                  </a:lnTo>
                  <a:lnTo>
                    <a:pt x="60756" y="122504"/>
                  </a:lnTo>
                  <a:lnTo>
                    <a:pt x="62280" y="122504"/>
                  </a:lnTo>
                  <a:lnTo>
                    <a:pt x="63055" y="121805"/>
                  </a:lnTo>
                  <a:lnTo>
                    <a:pt x="63055" y="114630"/>
                  </a:lnTo>
                  <a:lnTo>
                    <a:pt x="62280" y="113931"/>
                  </a:lnTo>
                  <a:lnTo>
                    <a:pt x="10159" y="113931"/>
                  </a:lnTo>
                  <a:lnTo>
                    <a:pt x="9524" y="113360"/>
                  </a:lnTo>
                  <a:lnTo>
                    <a:pt x="9524" y="64973"/>
                  </a:lnTo>
                  <a:lnTo>
                    <a:pt x="10159" y="64401"/>
                  </a:lnTo>
                  <a:lnTo>
                    <a:pt x="56819" y="64401"/>
                  </a:lnTo>
                  <a:lnTo>
                    <a:pt x="57518" y="63703"/>
                  </a:lnTo>
                  <a:lnTo>
                    <a:pt x="57518" y="56527"/>
                  </a:lnTo>
                  <a:lnTo>
                    <a:pt x="56819" y="55829"/>
                  </a:lnTo>
                  <a:lnTo>
                    <a:pt x="10159" y="55829"/>
                  </a:lnTo>
                  <a:lnTo>
                    <a:pt x="9524" y="55257"/>
                  </a:lnTo>
                  <a:lnTo>
                    <a:pt x="9524" y="9156"/>
                  </a:lnTo>
                  <a:lnTo>
                    <a:pt x="10159" y="8585"/>
                  </a:lnTo>
                  <a:lnTo>
                    <a:pt x="62280" y="8585"/>
                  </a:lnTo>
                  <a:lnTo>
                    <a:pt x="63055" y="7886"/>
                  </a:lnTo>
                  <a:lnTo>
                    <a:pt x="63055" y="711"/>
                  </a:lnTo>
                  <a:lnTo>
                    <a:pt x="62280" y="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17" name="object 11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259214" y="4226505"/>
              <a:ext cx="75628" cy="122504"/>
            </a:xfrm>
            <a:prstGeom prst="rect">
              <a:avLst/>
            </a:prstGeom>
          </p:spPr>
        </p:pic>
        <p:sp>
          <p:nvSpPr>
            <p:cNvPr id="118" name="object 118"/>
            <p:cNvSpPr/>
            <p:nvPr/>
          </p:nvSpPr>
          <p:spPr>
            <a:xfrm>
              <a:off x="7366254" y="4226267"/>
              <a:ext cx="9525" cy="123189"/>
            </a:xfrm>
            <a:custGeom>
              <a:avLst/>
              <a:gdLst/>
              <a:ahLst/>
              <a:cxnLst/>
              <a:rect l="l" t="t" r="r" b="b"/>
              <a:pathLst>
                <a:path w="9525" h="123189">
                  <a:moveTo>
                    <a:pt x="9525" y="1270"/>
                  </a:moveTo>
                  <a:lnTo>
                    <a:pt x="9169" y="1270"/>
                  </a:lnTo>
                  <a:lnTo>
                    <a:pt x="9169" y="0"/>
                  </a:lnTo>
                  <a:lnTo>
                    <a:pt x="317" y="0"/>
                  </a:lnTo>
                  <a:lnTo>
                    <a:pt x="317" y="1270"/>
                  </a:lnTo>
                  <a:lnTo>
                    <a:pt x="0" y="1270"/>
                  </a:lnTo>
                  <a:lnTo>
                    <a:pt x="0" y="2540"/>
                  </a:lnTo>
                  <a:lnTo>
                    <a:pt x="0" y="121920"/>
                  </a:lnTo>
                  <a:lnTo>
                    <a:pt x="482" y="121920"/>
                  </a:lnTo>
                  <a:lnTo>
                    <a:pt x="482" y="123190"/>
                  </a:lnTo>
                  <a:lnTo>
                    <a:pt x="8991" y="123190"/>
                  </a:lnTo>
                  <a:lnTo>
                    <a:pt x="8991" y="121920"/>
                  </a:lnTo>
                  <a:lnTo>
                    <a:pt x="9525" y="121920"/>
                  </a:lnTo>
                  <a:lnTo>
                    <a:pt x="9525" y="2540"/>
                  </a:lnTo>
                  <a:lnTo>
                    <a:pt x="9525" y="127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19" name="object 119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7408173" y="4226509"/>
              <a:ext cx="74675" cy="122504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7514284" y="4226509"/>
              <a:ext cx="100202" cy="122504"/>
            </a:xfrm>
            <a:prstGeom prst="rect">
              <a:avLst/>
            </a:prstGeom>
          </p:spPr>
        </p:pic>
      </p:grpSp>
      <p:grpSp>
        <p:nvGrpSpPr>
          <p:cNvPr id="121" name="object 121"/>
          <p:cNvGrpSpPr/>
          <p:nvPr/>
        </p:nvGrpSpPr>
        <p:grpSpPr>
          <a:xfrm>
            <a:off x="9072304" y="3698052"/>
            <a:ext cx="788333" cy="140634"/>
            <a:chOff x="8402345" y="4191125"/>
            <a:chExt cx="893444" cy="159385"/>
          </a:xfrm>
        </p:grpSpPr>
        <p:pic>
          <p:nvPicPr>
            <p:cNvPr id="122" name="object 12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8402345" y="4227880"/>
              <a:ext cx="76200" cy="122504"/>
            </a:xfrm>
            <a:prstGeom prst="rect">
              <a:avLst/>
            </a:prstGeom>
          </p:spPr>
        </p:pic>
        <p:pic>
          <p:nvPicPr>
            <p:cNvPr id="123" name="object 123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8509215" y="4227885"/>
              <a:ext cx="74675" cy="122504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8615335" y="4227890"/>
              <a:ext cx="164384" cy="122492"/>
            </a:xfrm>
            <a:prstGeom prst="rect">
              <a:avLst/>
            </a:prstGeom>
          </p:spPr>
        </p:pic>
        <p:pic>
          <p:nvPicPr>
            <p:cNvPr id="125" name="object 125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8800289" y="4191125"/>
              <a:ext cx="196785" cy="159264"/>
            </a:xfrm>
            <a:prstGeom prst="rect">
              <a:avLst/>
            </a:prstGeom>
          </p:spPr>
        </p:pic>
        <p:sp>
          <p:nvSpPr>
            <p:cNvPr id="126" name="object 126"/>
            <p:cNvSpPr/>
            <p:nvPr/>
          </p:nvSpPr>
          <p:spPr>
            <a:xfrm>
              <a:off x="9028506" y="4228464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20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706" y="121920"/>
                  </a:lnTo>
                  <a:lnTo>
                    <a:pt x="64706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27" name="object 127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9112517" y="4227881"/>
              <a:ext cx="76771" cy="122504"/>
            </a:xfrm>
            <a:prstGeom prst="rect">
              <a:avLst/>
            </a:prstGeom>
          </p:spPr>
        </p:pic>
        <p:pic>
          <p:nvPicPr>
            <p:cNvPr id="128" name="object 12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9219002" y="4227880"/>
              <a:ext cx="76200" cy="122504"/>
            </a:xfrm>
            <a:prstGeom prst="rect">
              <a:avLst/>
            </a:prstGeom>
          </p:spPr>
        </p:pic>
      </p:grpSp>
      <p:grpSp>
        <p:nvGrpSpPr>
          <p:cNvPr id="129" name="object 129"/>
          <p:cNvGrpSpPr/>
          <p:nvPr/>
        </p:nvGrpSpPr>
        <p:grpSpPr>
          <a:xfrm>
            <a:off x="6578517" y="4793826"/>
            <a:ext cx="251012" cy="108137"/>
            <a:chOff x="5576053" y="5433002"/>
            <a:chExt cx="284480" cy="122555"/>
          </a:xfrm>
        </p:grpSpPr>
        <p:pic>
          <p:nvPicPr>
            <p:cNvPr id="130" name="object 1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576053" y="5433002"/>
              <a:ext cx="74282" cy="122504"/>
            </a:xfrm>
            <a:prstGeom prst="rect">
              <a:avLst/>
            </a:prstGeom>
          </p:spPr>
        </p:pic>
        <p:pic>
          <p:nvPicPr>
            <p:cNvPr id="131" name="object 1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78730" y="5433005"/>
              <a:ext cx="76771" cy="122504"/>
            </a:xfrm>
            <a:prstGeom prst="rect">
              <a:avLst/>
            </a:prstGeom>
          </p:spPr>
        </p:pic>
        <p:pic>
          <p:nvPicPr>
            <p:cNvPr id="132" name="object 13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785989" y="5433014"/>
              <a:ext cx="74472" cy="122491"/>
            </a:xfrm>
            <a:prstGeom prst="rect">
              <a:avLst/>
            </a:prstGeom>
          </p:spPr>
        </p:pic>
      </p:grpSp>
      <p:grpSp>
        <p:nvGrpSpPr>
          <p:cNvPr id="133" name="object 133"/>
          <p:cNvGrpSpPr/>
          <p:nvPr/>
        </p:nvGrpSpPr>
        <p:grpSpPr>
          <a:xfrm>
            <a:off x="6898715" y="4793826"/>
            <a:ext cx="150159" cy="108137"/>
            <a:chOff x="5938944" y="5433002"/>
            <a:chExt cx="170180" cy="122555"/>
          </a:xfrm>
        </p:grpSpPr>
        <p:pic>
          <p:nvPicPr>
            <p:cNvPr id="134" name="object 13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938944" y="5433002"/>
              <a:ext cx="77343" cy="122504"/>
            </a:xfrm>
            <a:prstGeom prst="rect">
              <a:avLst/>
            </a:prstGeom>
          </p:spPr>
        </p:pic>
        <p:sp>
          <p:nvSpPr>
            <p:cNvPr id="135" name="object 135"/>
            <p:cNvSpPr/>
            <p:nvPr/>
          </p:nvSpPr>
          <p:spPr>
            <a:xfrm>
              <a:off x="6044095" y="5433593"/>
              <a:ext cx="64769" cy="121920"/>
            </a:xfrm>
            <a:custGeom>
              <a:avLst/>
              <a:gdLst/>
              <a:ahLst/>
              <a:cxnLst/>
              <a:rect l="l" t="t" r="r" b="b"/>
              <a:pathLst>
                <a:path w="64770" h="121920">
                  <a:moveTo>
                    <a:pt x="64770" y="113030"/>
                  </a:moveTo>
                  <a:lnTo>
                    <a:pt x="9525" y="113030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13030"/>
                  </a:lnTo>
                  <a:lnTo>
                    <a:pt x="0" y="114300"/>
                  </a:lnTo>
                  <a:lnTo>
                    <a:pt x="0" y="120650"/>
                  </a:lnTo>
                  <a:lnTo>
                    <a:pt x="114" y="121920"/>
                  </a:lnTo>
                  <a:lnTo>
                    <a:pt x="64693" y="121920"/>
                  </a:lnTo>
                  <a:lnTo>
                    <a:pt x="64693" y="120650"/>
                  </a:lnTo>
                  <a:lnTo>
                    <a:pt x="64770" y="114300"/>
                  </a:lnTo>
                  <a:lnTo>
                    <a:pt x="64770" y="11303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</p:grpSp>
      <p:grpSp>
        <p:nvGrpSpPr>
          <p:cNvPr id="136" name="object 136"/>
          <p:cNvGrpSpPr/>
          <p:nvPr/>
        </p:nvGrpSpPr>
        <p:grpSpPr>
          <a:xfrm>
            <a:off x="7865816" y="4793826"/>
            <a:ext cx="586068" cy="108137"/>
            <a:chOff x="7034992" y="5433002"/>
            <a:chExt cx="664210" cy="122555"/>
          </a:xfrm>
        </p:grpSpPr>
        <p:pic>
          <p:nvPicPr>
            <p:cNvPr id="137" name="object 137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7034992" y="5433010"/>
              <a:ext cx="75425" cy="122491"/>
            </a:xfrm>
            <a:prstGeom prst="rect">
              <a:avLst/>
            </a:prstGeom>
          </p:spPr>
        </p:pic>
        <p:sp>
          <p:nvSpPr>
            <p:cNvPr id="138" name="object 138"/>
            <p:cNvSpPr/>
            <p:nvPr/>
          </p:nvSpPr>
          <p:spPr>
            <a:xfrm>
              <a:off x="7136712" y="5433002"/>
              <a:ext cx="63500" cy="122555"/>
            </a:xfrm>
            <a:custGeom>
              <a:avLst/>
              <a:gdLst/>
              <a:ahLst/>
              <a:cxnLst/>
              <a:rect l="l" t="t" r="r" b="b"/>
              <a:pathLst>
                <a:path w="63500" h="122554">
                  <a:moveTo>
                    <a:pt x="62280" y="0"/>
                  </a:moveTo>
                  <a:lnTo>
                    <a:pt x="634" y="0"/>
                  </a:lnTo>
                  <a:lnTo>
                    <a:pt x="0" y="774"/>
                  </a:lnTo>
                  <a:lnTo>
                    <a:pt x="0" y="121729"/>
                  </a:lnTo>
                  <a:lnTo>
                    <a:pt x="634" y="122504"/>
                  </a:lnTo>
                  <a:lnTo>
                    <a:pt x="60756" y="122504"/>
                  </a:lnTo>
                  <a:lnTo>
                    <a:pt x="62280" y="122504"/>
                  </a:lnTo>
                  <a:lnTo>
                    <a:pt x="63055" y="121805"/>
                  </a:lnTo>
                  <a:lnTo>
                    <a:pt x="63055" y="114630"/>
                  </a:lnTo>
                  <a:lnTo>
                    <a:pt x="62280" y="113931"/>
                  </a:lnTo>
                  <a:lnTo>
                    <a:pt x="10159" y="113931"/>
                  </a:lnTo>
                  <a:lnTo>
                    <a:pt x="9524" y="113360"/>
                  </a:lnTo>
                  <a:lnTo>
                    <a:pt x="9524" y="64973"/>
                  </a:lnTo>
                  <a:lnTo>
                    <a:pt x="10159" y="64401"/>
                  </a:lnTo>
                  <a:lnTo>
                    <a:pt x="56819" y="64401"/>
                  </a:lnTo>
                  <a:lnTo>
                    <a:pt x="57518" y="63703"/>
                  </a:lnTo>
                  <a:lnTo>
                    <a:pt x="57518" y="56527"/>
                  </a:lnTo>
                  <a:lnTo>
                    <a:pt x="56819" y="55829"/>
                  </a:lnTo>
                  <a:lnTo>
                    <a:pt x="10159" y="55829"/>
                  </a:lnTo>
                  <a:lnTo>
                    <a:pt x="9524" y="55257"/>
                  </a:lnTo>
                  <a:lnTo>
                    <a:pt x="9524" y="9156"/>
                  </a:lnTo>
                  <a:lnTo>
                    <a:pt x="10159" y="8585"/>
                  </a:lnTo>
                  <a:lnTo>
                    <a:pt x="62280" y="8585"/>
                  </a:lnTo>
                  <a:lnTo>
                    <a:pt x="63055" y="7886"/>
                  </a:lnTo>
                  <a:lnTo>
                    <a:pt x="63055" y="711"/>
                  </a:lnTo>
                  <a:lnTo>
                    <a:pt x="62280" y="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39" name="object 139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226433" y="5433002"/>
              <a:ext cx="74282" cy="122504"/>
            </a:xfrm>
            <a:prstGeom prst="rect">
              <a:avLst/>
            </a:prstGeom>
          </p:spPr>
        </p:pic>
        <p:pic>
          <p:nvPicPr>
            <p:cNvPr id="140" name="object 140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7330062" y="5433009"/>
              <a:ext cx="74675" cy="122504"/>
            </a:xfrm>
            <a:prstGeom prst="rect">
              <a:avLst/>
            </a:prstGeom>
          </p:spPr>
        </p:pic>
        <p:pic>
          <p:nvPicPr>
            <p:cNvPr id="141" name="object 141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7436176" y="5433011"/>
              <a:ext cx="165916" cy="122495"/>
            </a:xfrm>
            <a:prstGeom prst="rect">
              <a:avLst/>
            </a:prstGeom>
          </p:spPr>
        </p:pic>
        <p:pic>
          <p:nvPicPr>
            <p:cNvPr id="142" name="object 142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7623632" y="5433010"/>
              <a:ext cx="75425" cy="122491"/>
            </a:xfrm>
            <a:prstGeom prst="rect">
              <a:avLst/>
            </a:prstGeom>
          </p:spPr>
        </p:pic>
      </p:grpSp>
      <p:grpSp>
        <p:nvGrpSpPr>
          <p:cNvPr id="143" name="object 143"/>
          <p:cNvGrpSpPr/>
          <p:nvPr/>
        </p:nvGrpSpPr>
        <p:grpSpPr>
          <a:xfrm>
            <a:off x="9071301" y="4795041"/>
            <a:ext cx="254934" cy="108137"/>
            <a:chOff x="8401207" y="5434379"/>
            <a:chExt cx="288925" cy="122555"/>
          </a:xfrm>
        </p:grpSpPr>
        <p:pic>
          <p:nvPicPr>
            <p:cNvPr id="144" name="object 144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8401207" y="5434379"/>
              <a:ext cx="77343" cy="122504"/>
            </a:xfrm>
            <a:prstGeom prst="rect">
              <a:avLst/>
            </a:prstGeom>
          </p:spPr>
        </p:pic>
        <p:pic>
          <p:nvPicPr>
            <p:cNvPr id="145" name="object 14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504455" y="5434382"/>
              <a:ext cx="76771" cy="122504"/>
            </a:xfrm>
            <a:prstGeom prst="rect">
              <a:avLst/>
            </a:prstGeom>
          </p:spPr>
        </p:pic>
        <p:pic>
          <p:nvPicPr>
            <p:cNvPr id="146" name="object 146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8611708" y="5434379"/>
              <a:ext cx="78092" cy="122504"/>
            </a:xfrm>
            <a:prstGeom prst="rect">
              <a:avLst/>
            </a:prstGeom>
          </p:spPr>
        </p:pic>
      </p:grpSp>
      <p:grpSp>
        <p:nvGrpSpPr>
          <p:cNvPr id="147" name="object 147"/>
          <p:cNvGrpSpPr/>
          <p:nvPr/>
        </p:nvGrpSpPr>
        <p:grpSpPr>
          <a:xfrm>
            <a:off x="9343089" y="4794830"/>
            <a:ext cx="551890" cy="108696"/>
            <a:chOff x="8709234" y="5434140"/>
            <a:chExt cx="625475" cy="123189"/>
          </a:xfrm>
        </p:grpSpPr>
        <p:sp>
          <p:nvSpPr>
            <p:cNvPr id="148" name="object 148"/>
            <p:cNvSpPr/>
            <p:nvPr/>
          </p:nvSpPr>
          <p:spPr>
            <a:xfrm>
              <a:off x="8709228" y="5434380"/>
              <a:ext cx="156210" cy="122555"/>
            </a:xfrm>
            <a:custGeom>
              <a:avLst/>
              <a:gdLst/>
              <a:ahLst/>
              <a:cxnLst/>
              <a:rect l="l" t="t" r="r" b="b"/>
              <a:pathLst>
                <a:path w="156209" h="122554">
                  <a:moveTo>
                    <a:pt x="73152" y="584"/>
                  </a:moveTo>
                  <a:lnTo>
                    <a:pt x="0" y="584"/>
                  </a:lnTo>
                  <a:lnTo>
                    <a:pt x="0" y="8204"/>
                  </a:lnTo>
                  <a:lnTo>
                    <a:pt x="31457" y="8204"/>
                  </a:lnTo>
                  <a:lnTo>
                    <a:pt x="31457" y="9474"/>
                  </a:lnTo>
                  <a:lnTo>
                    <a:pt x="31813" y="9474"/>
                  </a:lnTo>
                  <a:lnTo>
                    <a:pt x="31813" y="121234"/>
                  </a:lnTo>
                  <a:lnTo>
                    <a:pt x="31940" y="121234"/>
                  </a:lnTo>
                  <a:lnTo>
                    <a:pt x="31940" y="122504"/>
                  </a:lnTo>
                  <a:lnTo>
                    <a:pt x="41224" y="122504"/>
                  </a:lnTo>
                  <a:lnTo>
                    <a:pt x="41224" y="121234"/>
                  </a:lnTo>
                  <a:lnTo>
                    <a:pt x="41338" y="9474"/>
                  </a:lnTo>
                  <a:lnTo>
                    <a:pt x="41694" y="9474"/>
                  </a:lnTo>
                  <a:lnTo>
                    <a:pt x="41694" y="8204"/>
                  </a:lnTo>
                  <a:lnTo>
                    <a:pt x="73152" y="8204"/>
                  </a:lnTo>
                  <a:lnTo>
                    <a:pt x="73152" y="584"/>
                  </a:lnTo>
                  <a:close/>
                </a:path>
                <a:path w="156209" h="122554">
                  <a:moveTo>
                    <a:pt x="155829" y="711"/>
                  </a:moveTo>
                  <a:lnTo>
                    <a:pt x="155054" y="0"/>
                  </a:lnTo>
                  <a:lnTo>
                    <a:pt x="93408" y="0"/>
                  </a:lnTo>
                  <a:lnTo>
                    <a:pt x="92773" y="774"/>
                  </a:lnTo>
                  <a:lnTo>
                    <a:pt x="92773" y="121729"/>
                  </a:lnTo>
                  <a:lnTo>
                    <a:pt x="93408" y="122504"/>
                  </a:lnTo>
                  <a:lnTo>
                    <a:pt x="153530" y="122504"/>
                  </a:lnTo>
                  <a:lnTo>
                    <a:pt x="155054" y="122504"/>
                  </a:lnTo>
                  <a:lnTo>
                    <a:pt x="155829" y="121805"/>
                  </a:lnTo>
                  <a:lnTo>
                    <a:pt x="155829" y="114630"/>
                  </a:lnTo>
                  <a:lnTo>
                    <a:pt x="155054" y="113931"/>
                  </a:lnTo>
                  <a:lnTo>
                    <a:pt x="102933" y="113931"/>
                  </a:lnTo>
                  <a:lnTo>
                    <a:pt x="102298" y="113360"/>
                  </a:lnTo>
                  <a:lnTo>
                    <a:pt x="102298" y="64973"/>
                  </a:lnTo>
                  <a:lnTo>
                    <a:pt x="102933" y="64401"/>
                  </a:lnTo>
                  <a:lnTo>
                    <a:pt x="149593" y="64401"/>
                  </a:lnTo>
                  <a:lnTo>
                    <a:pt x="150291" y="63703"/>
                  </a:lnTo>
                  <a:lnTo>
                    <a:pt x="150291" y="56527"/>
                  </a:lnTo>
                  <a:lnTo>
                    <a:pt x="149593" y="55829"/>
                  </a:lnTo>
                  <a:lnTo>
                    <a:pt x="102933" y="55829"/>
                  </a:lnTo>
                  <a:lnTo>
                    <a:pt x="102298" y="55257"/>
                  </a:lnTo>
                  <a:lnTo>
                    <a:pt x="102298" y="9156"/>
                  </a:lnTo>
                  <a:lnTo>
                    <a:pt x="102933" y="8585"/>
                  </a:lnTo>
                  <a:lnTo>
                    <a:pt x="155054" y="8585"/>
                  </a:lnTo>
                  <a:lnTo>
                    <a:pt x="155829" y="7886"/>
                  </a:lnTo>
                  <a:lnTo>
                    <a:pt x="155829" y="711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49" name="object 149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8893638" y="5434379"/>
              <a:ext cx="78092" cy="122504"/>
            </a:xfrm>
            <a:prstGeom prst="rect">
              <a:avLst/>
            </a:prstGeom>
          </p:spPr>
        </p:pic>
        <p:sp>
          <p:nvSpPr>
            <p:cNvPr id="150" name="object 150"/>
            <p:cNvSpPr/>
            <p:nvPr/>
          </p:nvSpPr>
          <p:spPr>
            <a:xfrm>
              <a:off x="9004871" y="5434152"/>
              <a:ext cx="9525" cy="123189"/>
            </a:xfrm>
            <a:custGeom>
              <a:avLst/>
              <a:gdLst/>
              <a:ahLst/>
              <a:cxnLst/>
              <a:rect l="l" t="t" r="r" b="b"/>
              <a:pathLst>
                <a:path w="9525" h="123189">
                  <a:moveTo>
                    <a:pt x="9525" y="1270"/>
                  </a:moveTo>
                  <a:lnTo>
                    <a:pt x="9182" y="1270"/>
                  </a:lnTo>
                  <a:lnTo>
                    <a:pt x="9182" y="0"/>
                  </a:lnTo>
                  <a:lnTo>
                    <a:pt x="317" y="0"/>
                  </a:lnTo>
                  <a:lnTo>
                    <a:pt x="317" y="1270"/>
                  </a:lnTo>
                  <a:lnTo>
                    <a:pt x="0" y="1270"/>
                  </a:lnTo>
                  <a:lnTo>
                    <a:pt x="0" y="2540"/>
                  </a:lnTo>
                  <a:lnTo>
                    <a:pt x="0" y="121920"/>
                  </a:lnTo>
                  <a:lnTo>
                    <a:pt x="482" y="121920"/>
                  </a:lnTo>
                  <a:lnTo>
                    <a:pt x="482" y="123190"/>
                  </a:lnTo>
                  <a:lnTo>
                    <a:pt x="8991" y="123190"/>
                  </a:lnTo>
                  <a:lnTo>
                    <a:pt x="8991" y="121920"/>
                  </a:lnTo>
                  <a:lnTo>
                    <a:pt x="9525" y="121920"/>
                  </a:lnTo>
                  <a:lnTo>
                    <a:pt x="9525" y="2540"/>
                  </a:lnTo>
                  <a:lnTo>
                    <a:pt x="9525" y="1270"/>
                  </a:lnTo>
                  <a:close/>
                </a:path>
              </a:pathLst>
            </a:custGeom>
            <a:solidFill>
              <a:srgbClr val="808184"/>
            </a:solidFill>
          </p:spPr>
          <p:txBody>
            <a:bodyPr wrap="square" lIns="0" tIns="0" rIns="0" bIns="0" rtlCol="0"/>
            <a:lstStyle/>
            <a:p>
              <a:endParaRPr sz="1588"/>
            </a:p>
          </p:txBody>
        </p:sp>
        <p:pic>
          <p:nvPicPr>
            <p:cNvPr id="151" name="object 151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9047755" y="5434382"/>
              <a:ext cx="75628" cy="122504"/>
            </a:xfrm>
            <a:prstGeom prst="rect">
              <a:avLst/>
            </a:prstGeom>
          </p:spPr>
        </p:pic>
        <p:pic>
          <p:nvPicPr>
            <p:cNvPr id="152" name="object 15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9151944" y="5434382"/>
              <a:ext cx="76771" cy="122504"/>
            </a:xfrm>
            <a:prstGeom prst="rect">
              <a:avLst/>
            </a:prstGeom>
          </p:spPr>
        </p:pic>
        <p:pic>
          <p:nvPicPr>
            <p:cNvPr id="153" name="object 153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9258429" y="5434380"/>
              <a:ext cx="76200" cy="122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3046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Mireya Ponze Lopez</dc:creator>
  <cp:lastModifiedBy>Mireya Ponze Lopez</cp:lastModifiedBy>
  <cp:revision>1</cp:revision>
  <dcterms:created xsi:type="dcterms:W3CDTF">2023-09-12T14:17:31Z</dcterms:created>
  <dcterms:modified xsi:type="dcterms:W3CDTF">2023-09-12T14:17:55Z</dcterms:modified>
</cp:coreProperties>
</file>