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359900" cy="3959225"/>
  <p:notesSz cx="6858000" cy="9144000"/>
  <p:defaultTextStyle>
    <a:defPPr>
      <a:defRPr lang="es-CL"/>
    </a:defPPr>
    <a:lvl1pPr marL="0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1pPr>
    <a:lvl2pPr marL="293751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2pPr>
    <a:lvl3pPr marL="587502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3pPr>
    <a:lvl4pPr marL="881253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4pPr>
    <a:lvl5pPr marL="1175004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5pPr>
    <a:lvl6pPr marL="1468755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6pPr>
    <a:lvl7pPr marL="1762506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7pPr>
    <a:lvl8pPr marL="2056257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8pPr>
    <a:lvl9pPr marL="2350008" algn="l" defTabSz="587502" rtl="0" eaLnBrk="1" latinLnBrk="0" hangingPunct="1">
      <a:defRPr sz="115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32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9988" y="647957"/>
            <a:ext cx="7019925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9988" y="2079510"/>
            <a:ext cx="7019925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2732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710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179" y="210792"/>
            <a:ext cx="2018228" cy="33552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493" y="210792"/>
            <a:ext cx="5937687" cy="335526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4118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770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618" y="987058"/>
            <a:ext cx="8072914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618" y="2649565"/>
            <a:ext cx="8072914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596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493" y="1053960"/>
            <a:ext cx="3977958" cy="25120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8449" y="1053960"/>
            <a:ext cx="3977958" cy="251209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319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210792"/>
            <a:ext cx="8072914" cy="7652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4713" y="970560"/>
            <a:ext cx="3959676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713" y="1446217"/>
            <a:ext cx="3959676" cy="212716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8449" y="970560"/>
            <a:ext cx="3979177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8449" y="1446217"/>
            <a:ext cx="3979177" cy="212716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9296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668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592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3" y="263948"/>
            <a:ext cx="3018811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177" y="570055"/>
            <a:ext cx="4738449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3" y="1187768"/>
            <a:ext cx="3018811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9419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3" y="263948"/>
            <a:ext cx="3018811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79177" y="570055"/>
            <a:ext cx="4738449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3" y="1187768"/>
            <a:ext cx="3018811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4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3493" y="210792"/>
            <a:ext cx="8072914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493" y="1053960"/>
            <a:ext cx="8072914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493" y="3669615"/>
            <a:ext cx="2105978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C3605-D439-45AF-8BE3-03FF823569CE}" type="datetimeFigureOut">
              <a:rPr lang="es-CL" smtClean="0"/>
              <a:t>02-07-2025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00467" y="3669615"/>
            <a:ext cx="3158966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10429" y="3669615"/>
            <a:ext cx="2105978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97D26-9988-4779-B3C4-F6D4FB2502F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462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50945" y="945318"/>
            <a:ext cx="8849032" cy="2675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ts val="1100"/>
            </a:pPr>
            <a:r>
              <a:rPr lang="es-MX" sz="1300" b="1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Miguel Vargas Correa</a:t>
            </a:r>
            <a:r>
              <a:rPr lang="es-MX" sz="1300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, Gobernador Regional de Atacama, en conjunto con el </a:t>
            </a:r>
            <a:r>
              <a:rPr lang="es-MX" sz="1300" b="1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Consejo Regional de Atacama</a:t>
            </a:r>
            <a:r>
              <a:rPr lang="es-MX" sz="1300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, tiene el agrado de invitar a usted al </a:t>
            </a:r>
            <a:r>
              <a:rPr lang="es-MX" sz="1300" b="1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hito de entrega del bien adjudicado al STI de Buzos Mariscadores y Recolectores de Orilla del Puerto de Caldera</a:t>
            </a:r>
            <a:r>
              <a:rPr lang="es-MX" sz="1300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, en el marco del programa “Transferencia para el Fortalecimiento Productivo de Organizaciones de Extracción y Pesca Artesanal”, iniciativa desarrollada con recursos del Gobierno Regional de Atacama y ejecutada por Corporación Simón de Cirene. </a:t>
            </a:r>
            <a:endParaRPr lang="es-MX" sz="1300" dirty="0" smtClean="0">
              <a:latin typeface="gobCL" pitchFamily="50" charset="0"/>
              <a:ea typeface="Verdana" panose="020B0604030504040204" pitchFamily="34" charset="0"/>
              <a:cs typeface="Verdana"/>
              <a:sym typeface="Verdana"/>
            </a:endParaRPr>
          </a:p>
          <a:p>
            <a:pPr algn="just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ts val="1100"/>
            </a:pPr>
            <a:r>
              <a:rPr lang="es-MX" sz="1300" dirty="0" smtClean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La </a:t>
            </a:r>
            <a:r>
              <a:rPr lang="es-MX" sz="1300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actividad se efectuará el </a:t>
            </a:r>
            <a:r>
              <a:rPr lang="es-MX" sz="1300" b="1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miércoles 02 de abril de 2025</a:t>
            </a:r>
            <a:r>
              <a:rPr lang="es-MX" sz="1300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 en </a:t>
            </a:r>
            <a:r>
              <a:rPr lang="es-MX" sz="1300" b="1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Avenida las Industrias s/n</a:t>
            </a:r>
            <a:r>
              <a:rPr lang="es-MX" sz="1300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, costado de fitosanitario, Caldera. A partir de las </a:t>
            </a:r>
            <a:r>
              <a:rPr lang="es-MX" sz="1300" b="1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12:30 horas</a:t>
            </a:r>
            <a:r>
              <a:rPr lang="es-MX" sz="1300" b="1" dirty="0" smtClean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ts val="1100"/>
            </a:pPr>
            <a:r>
              <a:rPr lang="es-MX" sz="1300" dirty="0" smtClean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Esperamos </a:t>
            </a:r>
            <a:r>
              <a:rPr lang="es-MX" sz="1300" dirty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contar con su participación en esta importante actividad</a:t>
            </a:r>
            <a:r>
              <a:rPr lang="es-MX" sz="1300" dirty="0" smtClean="0">
                <a:latin typeface="gobCL" pitchFamily="50" charset="0"/>
                <a:ea typeface="Verdana" panose="020B0604030504040204" pitchFamily="34" charset="0"/>
                <a:cs typeface="Verdana"/>
                <a:sym typeface="Verdana"/>
              </a:rPr>
              <a:t>.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ts val="1100"/>
            </a:pPr>
            <a:r>
              <a:rPr lang="es-CL" sz="1300" b="1" dirty="0">
                <a:ea typeface="Calibri"/>
                <a:cs typeface="Calibri"/>
                <a:sym typeface="Calibri"/>
              </a:rPr>
              <a:t>S.R.C. al correo catalinaflores@simondecirene.cl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buClr>
                <a:schemeClr val="dk1"/>
              </a:buClr>
              <a:buSzPts val="1100"/>
            </a:pPr>
            <a:endParaRPr lang="es-MX" sz="800" dirty="0">
              <a:latin typeface="Verdana" panose="020B0604030504040204" pitchFamily="34" charset="0"/>
              <a:ea typeface="Verdana" panose="020B0604030504040204" pitchFamily="34" charset="0"/>
              <a:cs typeface="Verdana"/>
              <a:sym typeface="Verdana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6304935" y="3679722"/>
            <a:ext cx="2713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solidFill>
                  <a:schemeClr val="bg1"/>
                </a:solidFill>
                <a:latin typeface="gobCL" pitchFamily="50" charset="0"/>
              </a:rPr>
              <a:t>Caldera, marzo 2025</a:t>
            </a:r>
            <a:endParaRPr lang="es-CL" sz="1200" b="1" dirty="0">
              <a:solidFill>
                <a:schemeClr val="bg1"/>
              </a:solidFill>
              <a:latin typeface="gobCL" pitchFamily="50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138" y="165448"/>
            <a:ext cx="1000306" cy="52226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6768269" y="165448"/>
            <a:ext cx="1008404" cy="522260"/>
          </a:xfrm>
          <a:prstGeom prst="rect">
            <a:avLst/>
          </a:prstGeom>
          <a:solidFill>
            <a:srgbClr val="4532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LOGOTIPO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129957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132</Words>
  <Application>Microsoft Office PowerPoint</Application>
  <PresentationFormat>Personalizado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gobCL</vt:lpstr>
      <vt:lpstr>Verdana</vt:lpstr>
      <vt:lpstr>Tema de Office</vt:lpstr>
      <vt:lpstr>Presentación de PowerPoint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Daniela Barraza Ramos</dc:creator>
  <cp:lastModifiedBy>Daniela Barraza Ramos</cp:lastModifiedBy>
  <cp:revision>6</cp:revision>
  <dcterms:created xsi:type="dcterms:W3CDTF">2024-12-03T18:24:43Z</dcterms:created>
  <dcterms:modified xsi:type="dcterms:W3CDTF">2025-07-02T14:38:55Z</dcterms:modified>
</cp:coreProperties>
</file>