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455B"/>
    <a:srgbClr val="EB5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68AE1-54BF-BD39-30A9-42E120669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35F195F-34CA-0A2B-8D95-D214B2BE3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0D747D-7FD7-9011-E90A-44FAC905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DCE78E-CE71-27EA-A04E-EE2FE02DE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0A869E-BE48-DF20-BD11-4CA3A242B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6020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433D15-0D37-0BA3-1BF5-A718D58B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E73460C-06D7-CCA1-F23E-B97153E43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370F14-0E17-FD90-FD09-00F4FB12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C2D44A-F662-6650-6AD1-773FDF20C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4ABE1B-E74E-C3C1-F58C-3AA667F7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75144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ADB2BC2-E901-85F3-9C76-23E6AFC12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0567FD-7627-1CA6-FA6C-BBD17A818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64F593-125C-5694-E753-D5ED4C04E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82B5E7-CDD8-F16D-3A51-2E5FDA69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1B1869-565A-112A-79F7-2CA776CB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606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9BC29-91AB-49E7-5D7A-DEEC27E3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9C8D29-E7D0-23FB-9BA3-E28286989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673EF4-3CFF-7A8B-C1DF-C80A389F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E3C7A99-D93D-35D8-A6EB-B83B7F5D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68FE2C-60AA-734E-484D-54D28EDF7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1175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4AE1B4-49E3-ADA9-F355-100FD3C5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1D2F70-08C3-3BE9-A919-707CD0A7F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F33C9-C044-A5D9-74C4-7106F0CF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E0911B-05E2-74F8-2EAD-071C3EFC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84A452-A7A6-DC89-6940-22926DD32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517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42B6B7-A598-AE5D-E297-052A601B6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21B139-BB56-1A11-4E9A-E09D1DBD1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DE6B7CE-9E23-B1BF-5132-DFC27B203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DB8303F-A5E2-91B9-7BD4-918E8F245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CFDE7B5-FF87-A482-68EF-68270ACCD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00A291-DB60-FE9B-980E-27E840638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1258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6F7081-C8BA-59E2-48C5-D539D737B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084083-BEB2-05B8-BF66-1140ECA51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C9CA4F-7ACB-9438-76F6-8F5F35ED3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0A15294-43E3-67F1-09FA-31B54D8D0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C3A2957-6AFB-BF8C-382F-243F12FD8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84D7585-3A3E-9E0C-DDDA-D43874DA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56A228D-81F0-8859-93B2-DAB9E2C12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B25270D-05DC-3420-E775-0E8E848B8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63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DA7B11-8737-35F9-01C2-78692821B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3243B53-2669-2D27-8101-0523C0B1C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9CAF1C2-109C-E50F-E1FB-FC7642DEE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17A681C-639D-599D-CF90-B5E649695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1224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E8B0D9-8DEE-0506-9B9A-BBACA67F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B0E4004-C6EC-C870-2208-4C97C2C51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5CA2FBF-3344-48C4-2F7F-0F4511B0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0490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5B6BC1-5CDC-09D1-9FE8-6A8C9A8C7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1244D0-A985-C6F6-EEAB-EBFCF2D3C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5133AC0-9E32-B0A4-EA5C-CE7D7B9D7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B19E90-8B9B-3F68-60C3-899D50F83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545D92-486B-AC9F-D501-33AF224C1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028C09-0EEA-A1C1-4822-239387BB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9880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8B7A7A-1126-B7BE-D3BD-8C82DFE7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06B4268-5F6E-89C4-51B2-5345DBF51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2A7F36-3877-B569-D63E-C506F2C94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B46072-F916-0504-127D-7D8CA838B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842F84-0C23-B758-4C25-07F637FA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B7609E-02B1-729F-8073-CE008E5EF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327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F356BB0-A654-4D91-987D-9C17520B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B8F012-622A-B2A5-08E0-2103DF438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F5C4FC-F100-6909-AE27-99897FCB6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E61EB-B794-3948-9341-27F7BFF9A00D}" type="datetimeFigureOut">
              <a:rPr lang="x-none" smtClean="0"/>
              <a:t>08-07-2026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064237-7F57-18B3-8306-AB9C38B46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2D3633-9E06-BB15-ED5D-F0D661B4D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6E76D-567C-BD4B-9443-A0703E3410B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7019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00782F-FE13-7536-D118-BC7A1527A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359" y="1911497"/>
            <a:ext cx="10535728" cy="4098121"/>
          </a:xfrm>
        </p:spPr>
        <p:txBody>
          <a:bodyPr>
            <a:noAutofit/>
          </a:bodyPr>
          <a:lstStyle/>
          <a:p>
            <a:r>
              <a:rPr lang="es-CL" b="1" dirty="0"/>
              <a:t>Miguel Vargas Correa,</a:t>
            </a:r>
            <a:r>
              <a:rPr lang="es-CL" dirty="0"/>
              <a:t> </a:t>
            </a:r>
            <a:r>
              <a:rPr lang="es-CL" i="1" dirty="0"/>
              <a:t>Gobernador Regional de Atacama</a:t>
            </a:r>
            <a:r>
              <a:rPr lang="es-CL" dirty="0"/>
              <a:t>, y </a:t>
            </a:r>
            <a:r>
              <a:rPr lang="es-CL" b="1" dirty="0"/>
              <a:t>(nombre del representante legal),</a:t>
            </a:r>
            <a:r>
              <a:rPr lang="es-CL" dirty="0"/>
              <a:t> </a:t>
            </a:r>
            <a:r>
              <a:rPr lang="es-CL" i="1" dirty="0"/>
              <a:t>representante legal de</a:t>
            </a:r>
            <a:r>
              <a:rPr lang="es-CL" dirty="0"/>
              <a:t> </a:t>
            </a:r>
            <a:r>
              <a:rPr lang="es-CL" i="1" dirty="0"/>
              <a:t>(nombre institución)</a:t>
            </a:r>
            <a:r>
              <a:rPr lang="es-CL" dirty="0"/>
              <a:t>,</a:t>
            </a:r>
            <a:r>
              <a:rPr lang="es-CL" i="1" dirty="0"/>
              <a:t> </a:t>
            </a:r>
            <a:r>
              <a:rPr lang="es-CL" dirty="0"/>
              <a:t>tienen el agrado de invitar a usted a </a:t>
            </a:r>
            <a:r>
              <a:rPr lang="es-CL" b="1" dirty="0"/>
              <a:t>(actividad inauguración, muestra, gala, clausura u otro) </a:t>
            </a:r>
            <a:r>
              <a:rPr lang="es-CL" dirty="0"/>
              <a:t>del proyecto </a:t>
            </a:r>
            <a:r>
              <a:rPr lang="es-CL" b="1" dirty="0"/>
              <a:t>“(Nombre completo del proyecto o programa)”</a:t>
            </a:r>
            <a:r>
              <a:rPr lang="es-CL" dirty="0"/>
              <a:t>, financiado con recursos del FNDR año </a:t>
            </a:r>
            <a:r>
              <a:rPr lang="es-CL" dirty="0" smtClean="0"/>
              <a:t>202_ </a:t>
            </a:r>
            <a:r>
              <a:rPr lang="es-CL" dirty="0"/>
              <a:t>del Gobierno Regional de Atacama.  </a:t>
            </a:r>
          </a:p>
          <a:p>
            <a:endParaRPr lang="es-CL" dirty="0"/>
          </a:p>
          <a:p>
            <a:r>
              <a:rPr lang="es-CL" dirty="0"/>
              <a:t>La actividad se efectuará, el </a:t>
            </a:r>
            <a:r>
              <a:rPr lang="es-CL" b="1" dirty="0"/>
              <a:t>(</a:t>
            </a:r>
            <a:r>
              <a:rPr lang="es-CL" b="1" dirty="0" err="1"/>
              <a:t>dia</a:t>
            </a:r>
            <a:r>
              <a:rPr lang="es-CL" b="1" dirty="0"/>
              <a:t>, __ de ____ de </a:t>
            </a:r>
            <a:r>
              <a:rPr lang="es-CL" b="1" dirty="0" smtClean="0"/>
              <a:t>202_)</a:t>
            </a:r>
            <a:r>
              <a:rPr lang="es-CL" dirty="0" smtClean="0"/>
              <a:t>, </a:t>
            </a:r>
            <a:r>
              <a:rPr lang="es-CL" dirty="0"/>
              <a:t>a las </a:t>
            </a:r>
            <a:r>
              <a:rPr lang="es-CL" b="1" dirty="0"/>
              <a:t>XX:XX horas</a:t>
            </a:r>
            <a:r>
              <a:rPr lang="es-CL" dirty="0"/>
              <a:t>, en la </a:t>
            </a:r>
            <a:r>
              <a:rPr lang="es-CL" b="1" dirty="0"/>
              <a:t>(nombre salón, sede social, cancha, parque, etc.) </a:t>
            </a:r>
            <a:r>
              <a:rPr lang="es-CL" dirty="0"/>
              <a:t>ubicado en (dirección completa), (comuna).</a:t>
            </a:r>
          </a:p>
          <a:p>
            <a:r>
              <a:rPr lang="es-CL" sz="2000" i="1" dirty="0"/>
              <a:t>Esperamos contar con su participación en esta importante actividad.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A812427-CE4B-2DD6-EF48-97D899497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28346" cy="1222594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B0956579-DE09-9324-1234-0C9A501FDD69}"/>
              </a:ext>
            </a:extLst>
          </p:cNvPr>
          <p:cNvSpPr txBox="1">
            <a:spLocks/>
          </p:cNvSpPr>
          <p:nvPr/>
        </p:nvSpPr>
        <p:spPr>
          <a:xfrm>
            <a:off x="132749" y="315358"/>
            <a:ext cx="4462848" cy="871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bg1"/>
                </a:solidFill>
              </a:rPr>
              <a:t>INVITACIÓN</a:t>
            </a:r>
            <a:endParaRPr lang="x-none" sz="2800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2614D80-5B2F-7772-5A4D-F4D31B6DA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9577" y="273689"/>
            <a:ext cx="1519383" cy="7907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48EEC7A-6BF6-FFE7-6EAD-72811078A9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45200"/>
            <a:ext cx="12192000" cy="812800"/>
          </a:xfrm>
          <a:prstGeom prst="rect">
            <a:avLst/>
          </a:prstGeom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xmlns="" id="{CBABEB39-A824-67B2-BEF8-3C9247A0C1BF}"/>
              </a:ext>
            </a:extLst>
          </p:cNvPr>
          <p:cNvSpPr txBox="1">
            <a:spLocks/>
          </p:cNvSpPr>
          <p:nvPr/>
        </p:nvSpPr>
        <p:spPr>
          <a:xfrm>
            <a:off x="276587" y="6242065"/>
            <a:ext cx="7387748" cy="4190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L" sz="1600" b="1" dirty="0">
                <a:solidFill>
                  <a:schemeClr val="bg1"/>
                </a:solidFill>
              </a:rPr>
              <a:t>Contacto y confirmación al correo: </a:t>
            </a:r>
            <a:r>
              <a:rPr lang="es-CL" sz="1600" b="1" dirty="0">
                <a:solidFill>
                  <a:srgbClr val="DE455B"/>
                </a:solidFill>
              </a:rPr>
              <a:t>_______________</a:t>
            </a:r>
            <a:r>
              <a:rPr lang="es-CL" sz="1600" b="1" dirty="0">
                <a:solidFill>
                  <a:schemeClr val="bg1"/>
                </a:solidFill>
              </a:rPr>
              <a:t>, teléfono </a:t>
            </a:r>
            <a:r>
              <a:rPr lang="es-CL" sz="1600" b="1" dirty="0">
                <a:solidFill>
                  <a:srgbClr val="DE455B"/>
                </a:solidFill>
              </a:rPr>
              <a:t>_____________</a:t>
            </a:r>
            <a:r>
              <a:rPr lang="es-CL" sz="1600" b="1" dirty="0">
                <a:solidFill>
                  <a:schemeClr val="bg1"/>
                </a:solidFill>
              </a:rPr>
              <a:t> </a:t>
            </a:r>
          </a:p>
          <a:p>
            <a:pPr algn="l"/>
            <a:endParaRPr lang="x-none" sz="1500" b="1" dirty="0">
              <a:solidFill>
                <a:schemeClr val="bg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296102" y="315358"/>
            <a:ext cx="1729047" cy="64633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chemeClr val="bg1">
                    <a:lumMod val="65000"/>
                  </a:schemeClr>
                </a:solidFill>
              </a:rPr>
              <a:t>LOGO INSTITUCIÓN</a:t>
            </a:r>
          </a:p>
        </p:txBody>
      </p:sp>
    </p:spTree>
    <p:extLst>
      <p:ext uri="{BB962C8B-B14F-4D97-AF65-F5344CB8AC3E}">
        <p14:creationId xmlns:p14="http://schemas.microsoft.com/office/powerpoint/2010/main" val="294428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79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medu1a medu1a</dc:creator>
  <cp:lastModifiedBy>Carolina Iribarren Novoa</cp:lastModifiedBy>
  <cp:revision>12</cp:revision>
  <dcterms:created xsi:type="dcterms:W3CDTF">2023-03-29T19:45:54Z</dcterms:created>
  <dcterms:modified xsi:type="dcterms:W3CDTF">2026-07-08T20:27:14Z</dcterms:modified>
</cp:coreProperties>
</file>