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359900" cy="3959225"/>
  <p:notesSz cx="6858000" cy="9144000"/>
  <p:defaultTextStyle>
    <a:defPPr>
      <a:defRPr lang="es-CL"/>
    </a:defPPr>
    <a:lvl1pPr marL="0" algn="l" defTabSz="58750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51" algn="l" defTabSz="58750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502" algn="l" defTabSz="58750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253" algn="l" defTabSz="58750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5004" algn="l" defTabSz="58750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755" algn="l" defTabSz="58750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506" algn="l" defTabSz="58750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257" algn="l" defTabSz="58750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50008" algn="l" defTabSz="58750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44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988" y="647957"/>
            <a:ext cx="7019925" cy="1378397"/>
          </a:xfrm>
        </p:spPr>
        <p:txBody>
          <a:bodyPr anchor="b"/>
          <a:lstStyle>
            <a:lvl1pPr algn="ctr">
              <a:defRPr sz="34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988" y="2079510"/>
            <a:ext cx="7019925" cy="955896"/>
          </a:xfrm>
        </p:spPr>
        <p:txBody>
          <a:bodyPr/>
          <a:lstStyle>
            <a:lvl1pPr marL="0" indent="0" algn="ctr">
              <a:buNone/>
              <a:defRPr sz="1386"/>
            </a:lvl1pPr>
            <a:lvl2pPr marL="263942" indent="0" algn="ctr">
              <a:buNone/>
              <a:defRPr sz="1155"/>
            </a:lvl2pPr>
            <a:lvl3pPr marL="527883" indent="0" algn="ctr">
              <a:buNone/>
              <a:defRPr sz="1039"/>
            </a:lvl3pPr>
            <a:lvl4pPr marL="791825" indent="0" algn="ctr">
              <a:buNone/>
              <a:defRPr sz="924"/>
            </a:lvl4pPr>
            <a:lvl5pPr marL="1055766" indent="0" algn="ctr">
              <a:buNone/>
              <a:defRPr sz="924"/>
            </a:lvl5pPr>
            <a:lvl6pPr marL="1319708" indent="0" algn="ctr">
              <a:buNone/>
              <a:defRPr sz="924"/>
            </a:lvl6pPr>
            <a:lvl7pPr marL="1583649" indent="0" algn="ctr">
              <a:buNone/>
              <a:defRPr sz="924"/>
            </a:lvl7pPr>
            <a:lvl8pPr marL="1847591" indent="0" algn="ctr">
              <a:buNone/>
              <a:defRPr sz="924"/>
            </a:lvl8pPr>
            <a:lvl9pPr marL="2111532" indent="0" algn="ctr">
              <a:buNone/>
              <a:defRPr sz="92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3605-D439-45AF-8BE3-03FF823569CE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7D26-9988-4779-B3C4-F6D4FB2502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27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3605-D439-45AF-8BE3-03FF823569CE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7D26-9988-4779-B3C4-F6D4FB2502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671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8179" y="210792"/>
            <a:ext cx="2018228" cy="33552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493" y="210792"/>
            <a:ext cx="5937687" cy="335526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3605-D439-45AF-8BE3-03FF823569CE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7D26-9988-4779-B3C4-F6D4FB2502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411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3605-D439-45AF-8BE3-03FF823569CE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7D26-9988-4779-B3C4-F6D4FB2502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770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18" y="987058"/>
            <a:ext cx="8072914" cy="1646927"/>
          </a:xfrm>
        </p:spPr>
        <p:txBody>
          <a:bodyPr anchor="b"/>
          <a:lstStyle>
            <a:lvl1pPr>
              <a:defRPr sz="34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618" y="2649565"/>
            <a:ext cx="8072914" cy="866080"/>
          </a:xfrm>
        </p:spPr>
        <p:txBody>
          <a:bodyPr/>
          <a:lstStyle>
            <a:lvl1pPr marL="0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1pPr>
            <a:lvl2pPr marL="263942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2pPr>
            <a:lvl3pPr marL="527883" indent="0">
              <a:buNone/>
              <a:defRPr sz="1039">
                <a:solidFill>
                  <a:schemeClr val="tx1">
                    <a:tint val="75000"/>
                  </a:schemeClr>
                </a:solidFill>
              </a:defRPr>
            </a:lvl3pPr>
            <a:lvl4pPr marL="791825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4pPr>
            <a:lvl5pPr marL="1055766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5pPr>
            <a:lvl6pPr marL="1319708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6pPr>
            <a:lvl7pPr marL="1583649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7pPr>
            <a:lvl8pPr marL="1847591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8pPr>
            <a:lvl9pPr marL="2111532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3605-D439-45AF-8BE3-03FF823569CE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7D26-9988-4779-B3C4-F6D4FB2502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596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493" y="1053960"/>
            <a:ext cx="3977958" cy="25120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449" y="1053960"/>
            <a:ext cx="3977958" cy="25120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3605-D439-45AF-8BE3-03FF823569CE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7D26-9988-4779-B3C4-F6D4FB2502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319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12" y="210792"/>
            <a:ext cx="8072914" cy="765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713" y="970560"/>
            <a:ext cx="3959676" cy="475657"/>
          </a:xfrm>
        </p:spPr>
        <p:txBody>
          <a:bodyPr anchor="b"/>
          <a:lstStyle>
            <a:lvl1pPr marL="0" indent="0">
              <a:buNone/>
              <a:defRPr sz="1386" b="1"/>
            </a:lvl1pPr>
            <a:lvl2pPr marL="263942" indent="0">
              <a:buNone/>
              <a:defRPr sz="1155" b="1"/>
            </a:lvl2pPr>
            <a:lvl3pPr marL="527883" indent="0">
              <a:buNone/>
              <a:defRPr sz="1039" b="1"/>
            </a:lvl3pPr>
            <a:lvl4pPr marL="791825" indent="0">
              <a:buNone/>
              <a:defRPr sz="924" b="1"/>
            </a:lvl4pPr>
            <a:lvl5pPr marL="1055766" indent="0">
              <a:buNone/>
              <a:defRPr sz="924" b="1"/>
            </a:lvl5pPr>
            <a:lvl6pPr marL="1319708" indent="0">
              <a:buNone/>
              <a:defRPr sz="924" b="1"/>
            </a:lvl6pPr>
            <a:lvl7pPr marL="1583649" indent="0">
              <a:buNone/>
              <a:defRPr sz="924" b="1"/>
            </a:lvl7pPr>
            <a:lvl8pPr marL="1847591" indent="0">
              <a:buNone/>
              <a:defRPr sz="924" b="1"/>
            </a:lvl8pPr>
            <a:lvl9pPr marL="2111532" indent="0">
              <a:buNone/>
              <a:defRPr sz="92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713" y="1446217"/>
            <a:ext cx="3959676" cy="212716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8449" y="970560"/>
            <a:ext cx="3979177" cy="475657"/>
          </a:xfrm>
        </p:spPr>
        <p:txBody>
          <a:bodyPr anchor="b"/>
          <a:lstStyle>
            <a:lvl1pPr marL="0" indent="0">
              <a:buNone/>
              <a:defRPr sz="1386" b="1"/>
            </a:lvl1pPr>
            <a:lvl2pPr marL="263942" indent="0">
              <a:buNone/>
              <a:defRPr sz="1155" b="1"/>
            </a:lvl2pPr>
            <a:lvl3pPr marL="527883" indent="0">
              <a:buNone/>
              <a:defRPr sz="1039" b="1"/>
            </a:lvl3pPr>
            <a:lvl4pPr marL="791825" indent="0">
              <a:buNone/>
              <a:defRPr sz="924" b="1"/>
            </a:lvl4pPr>
            <a:lvl5pPr marL="1055766" indent="0">
              <a:buNone/>
              <a:defRPr sz="924" b="1"/>
            </a:lvl5pPr>
            <a:lvl6pPr marL="1319708" indent="0">
              <a:buNone/>
              <a:defRPr sz="924" b="1"/>
            </a:lvl6pPr>
            <a:lvl7pPr marL="1583649" indent="0">
              <a:buNone/>
              <a:defRPr sz="924" b="1"/>
            </a:lvl7pPr>
            <a:lvl8pPr marL="1847591" indent="0">
              <a:buNone/>
              <a:defRPr sz="924" b="1"/>
            </a:lvl8pPr>
            <a:lvl9pPr marL="2111532" indent="0">
              <a:buNone/>
              <a:defRPr sz="92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8449" y="1446217"/>
            <a:ext cx="3979177" cy="212716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3605-D439-45AF-8BE3-03FF823569CE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7D26-9988-4779-B3C4-F6D4FB2502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929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3605-D439-45AF-8BE3-03FF823569CE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7D26-9988-4779-B3C4-F6D4FB2502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966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3605-D439-45AF-8BE3-03FF823569CE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7D26-9988-4779-B3C4-F6D4FB2502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592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13" y="263948"/>
            <a:ext cx="3018811" cy="923819"/>
          </a:xfrm>
        </p:spPr>
        <p:txBody>
          <a:bodyPr anchor="b"/>
          <a:lstStyle>
            <a:lvl1pPr>
              <a:defRPr sz="184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177" y="570055"/>
            <a:ext cx="4738449" cy="2813616"/>
          </a:xfrm>
        </p:spPr>
        <p:txBody>
          <a:bodyPr/>
          <a:lstStyle>
            <a:lvl1pPr>
              <a:defRPr sz="1847"/>
            </a:lvl1pPr>
            <a:lvl2pPr>
              <a:defRPr sz="1616"/>
            </a:lvl2pPr>
            <a:lvl3pPr>
              <a:defRPr sz="1386"/>
            </a:lvl3pPr>
            <a:lvl4pPr>
              <a:defRPr sz="1155"/>
            </a:lvl4pPr>
            <a:lvl5pPr>
              <a:defRPr sz="1155"/>
            </a:lvl5pPr>
            <a:lvl6pPr>
              <a:defRPr sz="1155"/>
            </a:lvl6pPr>
            <a:lvl7pPr>
              <a:defRPr sz="1155"/>
            </a:lvl7pPr>
            <a:lvl8pPr>
              <a:defRPr sz="1155"/>
            </a:lvl8pPr>
            <a:lvl9pPr>
              <a:defRPr sz="115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4713" y="1187768"/>
            <a:ext cx="3018811" cy="2200486"/>
          </a:xfrm>
        </p:spPr>
        <p:txBody>
          <a:bodyPr/>
          <a:lstStyle>
            <a:lvl1pPr marL="0" indent="0">
              <a:buNone/>
              <a:defRPr sz="924"/>
            </a:lvl1pPr>
            <a:lvl2pPr marL="263942" indent="0">
              <a:buNone/>
              <a:defRPr sz="808"/>
            </a:lvl2pPr>
            <a:lvl3pPr marL="527883" indent="0">
              <a:buNone/>
              <a:defRPr sz="693"/>
            </a:lvl3pPr>
            <a:lvl4pPr marL="791825" indent="0">
              <a:buNone/>
              <a:defRPr sz="577"/>
            </a:lvl4pPr>
            <a:lvl5pPr marL="1055766" indent="0">
              <a:buNone/>
              <a:defRPr sz="577"/>
            </a:lvl5pPr>
            <a:lvl6pPr marL="1319708" indent="0">
              <a:buNone/>
              <a:defRPr sz="577"/>
            </a:lvl6pPr>
            <a:lvl7pPr marL="1583649" indent="0">
              <a:buNone/>
              <a:defRPr sz="577"/>
            </a:lvl7pPr>
            <a:lvl8pPr marL="1847591" indent="0">
              <a:buNone/>
              <a:defRPr sz="577"/>
            </a:lvl8pPr>
            <a:lvl9pPr marL="2111532" indent="0">
              <a:buNone/>
              <a:defRPr sz="57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3605-D439-45AF-8BE3-03FF823569CE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7D26-9988-4779-B3C4-F6D4FB2502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941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13" y="263948"/>
            <a:ext cx="3018811" cy="923819"/>
          </a:xfrm>
        </p:spPr>
        <p:txBody>
          <a:bodyPr anchor="b"/>
          <a:lstStyle>
            <a:lvl1pPr>
              <a:defRPr sz="184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79177" y="570055"/>
            <a:ext cx="4738449" cy="2813616"/>
          </a:xfrm>
        </p:spPr>
        <p:txBody>
          <a:bodyPr anchor="t"/>
          <a:lstStyle>
            <a:lvl1pPr marL="0" indent="0">
              <a:buNone/>
              <a:defRPr sz="1847"/>
            </a:lvl1pPr>
            <a:lvl2pPr marL="263942" indent="0">
              <a:buNone/>
              <a:defRPr sz="1616"/>
            </a:lvl2pPr>
            <a:lvl3pPr marL="527883" indent="0">
              <a:buNone/>
              <a:defRPr sz="1386"/>
            </a:lvl3pPr>
            <a:lvl4pPr marL="791825" indent="0">
              <a:buNone/>
              <a:defRPr sz="1155"/>
            </a:lvl4pPr>
            <a:lvl5pPr marL="1055766" indent="0">
              <a:buNone/>
              <a:defRPr sz="1155"/>
            </a:lvl5pPr>
            <a:lvl6pPr marL="1319708" indent="0">
              <a:buNone/>
              <a:defRPr sz="1155"/>
            </a:lvl6pPr>
            <a:lvl7pPr marL="1583649" indent="0">
              <a:buNone/>
              <a:defRPr sz="1155"/>
            </a:lvl7pPr>
            <a:lvl8pPr marL="1847591" indent="0">
              <a:buNone/>
              <a:defRPr sz="1155"/>
            </a:lvl8pPr>
            <a:lvl9pPr marL="2111532" indent="0">
              <a:buNone/>
              <a:defRPr sz="115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4713" y="1187768"/>
            <a:ext cx="3018811" cy="2200486"/>
          </a:xfrm>
        </p:spPr>
        <p:txBody>
          <a:bodyPr/>
          <a:lstStyle>
            <a:lvl1pPr marL="0" indent="0">
              <a:buNone/>
              <a:defRPr sz="924"/>
            </a:lvl1pPr>
            <a:lvl2pPr marL="263942" indent="0">
              <a:buNone/>
              <a:defRPr sz="808"/>
            </a:lvl2pPr>
            <a:lvl3pPr marL="527883" indent="0">
              <a:buNone/>
              <a:defRPr sz="693"/>
            </a:lvl3pPr>
            <a:lvl4pPr marL="791825" indent="0">
              <a:buNone/>
              <a:defRPr sz="577"/>
            </a:lvl4pPr>
            <a:lvl5pPr marL="1055766" indent="0">
              <a:buNone/>
              <a:defRPr sz="577"/>
            </a:lvl5pPr>
            <a:lvl6pPr marL="1319708" indent="0">
              <a:buNone/>
              <a:defRPr sz="577"/>
            </a:lvl6pPr>
            <a:lvl7pPr marL="1583649" indent="0">
              <a:buNone/>
              <a:defRPr sz="577"/>
            </a:lvl7pPr>
            <a:lvl8pPr marL="1847591" indent="0">
              <a:buNone/>
              <a:defRPr sz="577"/>
            </a:lvl8pPr>
            <a:lvl9pPr marL="2111532" indent="0">
              <a:buNone/>
              <a:defRPr sz="57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3605-D439-45AF-8BE3-03FF823569CE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7D26-9988-4779-B3C4-F6D4FB2502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4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493" y="210792"/>
            <a:ext cx="8072914" cy="76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93" y="1053960"/>
            <a:ext cx="8072914" cy="2512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93" y="3669615"/>
            <a:ext cx="2105978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C3605-D439-45AF-8BE3-03FF823569CE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0467" y="3669615"/>
            <a:ext cx="3158966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0429" y="3669615"/>
            <a:ext cx="2105978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97D26-9988-4779-B3C4-F6D4FB2502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462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27883" rtl="0" eaLnBrk="1" latinLnBrk="0" hangingPunct="1">
        <a:lnSpc>
          <a:spcPct val="90000"/>
        </a:lnSpc>
        <a:spcBef>
          <a:spcPct val="0"/>
        </a:spcBef>
        <a:buNone/>
        <a:defRPr sz="25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971" indent="-131971" algn="l" defTabSz="527883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1pPr>
      <a:lvl2pPr marL="395912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386" kern="1200">
          <a:solidFill>
            <a:schemeClr val="tx1"/>
          </a:solidFill>
          <a:latin typeface="+mn-lt"/>
          <a:ea typeface="+mn-ea"/>
          <a:cs typeface="+mn-cs"/>
        </a:defRPr>
      </a:lvl2pPr>
      <a:lvl3pPr marL="659854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155" kern="1200">
          <a:solidFill>
            <a:schemeClr val="tx1"/>
          </a:solidFill>
          <a:latin typeface="+mn-lt"/>
          <a:ea typeface="+mn-ea"/>
          <a:cs typeface="+mn-cs"/>
        </a:defRPr>
      </a:lvl3pPr>
      <a:lvl4pPr marL="923795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4pPr>
      <a:lvl5pPr marL="1187737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5pPr>
      <a:lvl6pPr marL="1451679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6pPr>
      <a:lvl7pPr marL="1715620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7pPr>
      <a:lvl8pPr marL="1979562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8pPr>
      <a:lvl9pPr marL="2243503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1pPr>
      <a:lvl2pPr marL="263942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2pPr>
      <a:lvl3pPr marL="527883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3pPr>
      <a:lvl4pPr marL="791825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4pPr>
      <a:lvl5pPr marL="1055766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5pPr>
      <a:lvl6pPr marL="1319708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6pPr>
      <a:lvl7pPr marL="1583649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7pPr>
      <a:lvl8pPr marL="1847591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8pPr>
      <a:lvl9pPr marL="2111532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9606" y="970198"/>
            <a:ext cx="8849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 smtClean="0">
                <a:latin typeface="gobCL" pitchFamily="50" charset="0"/>
              </a:rPr>
              <a:t>Miguel Vargas Correa</a:t>
            </a:r>
            <a:r>
              <a:rPr lang="es-MX" sz="1200" dirty="0" smtClean="0">
                <a:latin typeface="gobCL" pitchFamily="50" charset="0"/>
              </a:rPr>
              <a:t>, Gobernador Regional de Atacama junto a </a:t>
            </a:r>
            <a:r>
              <a:rPr lang="es-MX" sz="1200" b="1" dirty="0" smtClean="0">
                <a:latin typeface="gobCL" pitchFamily="50" charset="0"/>
              </a:rPr>
              <a:t>xx</a:t>
            </a:r>
            <a:r>
              <a:rPr lang="es-MX" sz="1200" dirty="0" smtClean="0">
                <a:latin typeface="gobCL" pitchFamily="50" charset="0"/>
              </a:rPr>
              <a:t>, presidente o representante de (nombre organización), </a:t>
            </a:r>
            <a:r>
              <a:rPr lang="es-MX" sz="1200" dirty="0" smtClean="0">
                <a:latin typeface="gobCL" pitchFamily="50" charset="0"/>
              </a:rPr>
              <a:t>le saludan cordialmente y tienen el agrado de invitar a </a:t>
            </a:r>
            <a:r>
              <a:rPr lang="es-MX" sz="1200" dirty="0" err="1" smtClean="0">
                <a:latin typeface="gobCL" pitchFamily="50" charset="0"/>
              </a:rPr>
              <a:t>ud.</a:t>
            </a:r>
            <a:r>
              <a:rPr lang="es-MX" sz="1200" dirty="0" smtClean="0">
                <a:latin typeface="gobCL" pitchFamily="50" charset="0"/>
              </a:rPr>
              <a:t> a la </a:t>
            </a:r>
            <a:r>
              <a:rPr lang="es-MX" sz="1200" b="1" dirty="0" smtClean="0">
                <a:latin typeface="gobCL" pitchFamily="50" charset="0"/>
              </a:rPr>
              <a:t>‘nombre de actividad’, </a:t>
            </a:r>
            <a:r>
              <a:rPr lang="es-MX" sz="1200" dirty="0" smtClean="0">
                <a:latin typeface="gobCL" pitchFamily="50" charset="0"/>
              </a:rPr>
              <a:t>.</a:t>
            </a:r>
            <a:endParaRPr lang="es-MX" sz="1200" dirty="0" smtClean="0">
              <a:latin typeface="gobCL" pitchFamily="50" charset="0"/>
            </a:endParaRPr>
          </a:p>
          <a:p>
            <a:pPr algn="just"/>
            <a:endParaRPr lang="es-MX" sz="1200" dirty="0" smtClean="0">
              <a:latin typeface="gobCL" pitchFamily="50" charset="0"/>
            </a:endParaRPr>
          </a:p>
          <a:p>
            <a:pPr algn="just"/>
            <a:r>
              <a:rPr lang="es-MX" sz="1200" dirty="0" smtClean="0">
                <a:latin typeface="gobCL" pitchFamily="50" charset="0"/>
              </a:rPr>
              <a:t>Esta iniciativa es desarrollada con recursos del Gobierno Regional de Atacama 2024, aprobados por el Consejo Regional, para relevar y apoyar las actividades </a:t>
            </a:r>
            <a:r>
              <a:rPr lang="es-MX" sz="1200" dirty="0" smtClean="0">
                <a:latin typeface="gobCL" pitchFamily="50" charset="0"/>
              </a:rPr>
              <a:t>culturales (o sociales, de seguridad, según corresponda) </a:t>
            </a:r>
            <a:r>
              <a:rPr lang="es-MX" sz="1200" dirty="0" smtClean="0">
                <a:latin typeface="gobCL" pitchFamily="50" charset="0"/>
              </a:rPr>
              <a:t>en Atacama.</a:t>
            </a:r>
          </a:p>
          <a:p>
            <a:pPr algn="just"/>
            <a:endParaRPr lang="es-MX" sz="1200" dirty="0" smtClean="0">
              <a:latin typeface="gobCL" pitchFamily="50" charset="0"/>
            </a:endParaRPr>
          </a:p>
          <a:p>
            <a:pPr algn="just"/>
            <a:r>
              <a:rPr lang="es-MX" sz="1200" dirty="0" smtClean="0">
                <a:latin typeface="gobCL" pitchFamily="50" charset="0"/>
              </a:rPr>
              <a:t>La </a:t>
            </a:r>
            <a:r>
              <a:rPr lang="es-MX" sz="1200" dirty="0" smtClean="0">
                <a:latin typeface="gobCL" pitchFamily="50" charset="0"/>
              </a:rPr>
              <a:t>actividad </a:t>
            </a:r>
            <a:r>
              <a:rPr lang="es-MX" sz="1200" dirty="0" smtClean="0">
                <a:latin typeface="gobCL" pitchFamily="50" charset="0"/>
              </a:rPr>
              <a:t>se realizará el </a:t>
            </a:r>
            <a:r>
              <a:rPr lang="es-MX" sz="1200" b="1" dirty="0" smtClean="0">
                <a:latin typeface="gobCL" pitchFamily="50" charset="0"/>
              </a:rPr>
              <a:t>fecha</a:t>
            </a:r>
            <a:r>
              <a:rPr lang="es-MX" sz="1200" dirty="0" smtClean="0">
                <a:latin typeface="gobCL" pitchFamily="50" charset="0"/>
              </a:rPr>
              <a:t>, </a:t>
            </a:r>
            <a:r>
              <a:rPr lang="es-MX" sz="1200" dirty="0" smtClean="0">
                <a:latin typeface="gobCL" pitchFamily="50" charset="0"/>
              </a:rPr>
              <a:t>en el </a:t>
            </a:r>
            <a:r>
              <a:rPr lang="es-MX" sz="1200" dirty="0" smtClean="0">
                <a:latin typeface="gobCL" pitchFamily="50" charset="0"/>
              </a:rPr>
              <a:t>(</a:t>
            </a:r>
            <a:r>
              <a:rPr lang="es-MX" sz="1200" b="1" dirty="0" smtClean="0">
                <a:latin typeface="gobCL" pitchFamily="50" charset="0"/>
              </a:rPr>
              <a:t>lugar del evento)</a:t>
            </a:r>
            <a:r>
              <a:rPr lang="es-MX" sz="1200" dirty="0" smtClean="0">
                <a:latin typeface="gobCL" pitchFamily="50" charset="0"/>
              </a:rPr>
              <a:t>, </a:t>
            </a:r>
            <a:r>
              <a:rPr lang="es-MX" sz="1200" dirty="0" smtClean="0">
                <a:latin typeface="gobCL" pitchFamily="50" charset="0"/>
              </a:rPr>
              <a:t>ubicado en </a:t>
            </a:r>
            <a:r>
              <a:rPr lang="es-MX" sz="1200" dirty="0" smtClean="0">
                <a:latin typeface="gobCL" pitchFamily="50" charset="0"/>
              </a:rPr>
              <a:t>xx, (comuna), </a:t>
            </a:r>
            <a:r>
              <a:rPr lang="es-MX" sz="1200" dirty="0" smtClean="0">
                <a:latin typeface="gobCL" pitchFamily="50" charset="0"/>
              </a:rPr>
              <a:t>a las </a:t>
            </a:r>
            <a:r>
              <a:rPr lang="es-MX" sz="1200" b="1" dirty="0" smtClean="0">
                <a:latin typeface="gobCL" pitchFamily="50" charset="0"/>
              </a:rPr>
              <a:t>xx </a:t>
            </a:r>
            <a:r>
              <a:rPr lang="es-MX" sz="1200" b="1" dirty="0" smtClean="0">
                <a:latin typeface="gobCL" pitchFamily="50" charset="0"/>
              </a:rPr>
              <a:t>horas.</a:t>
            </a:r>
          </a:p>
          <a:p>
            <a:pPr algn="just"/>
            <a:endParaRPr lang="es-MX" sz="1200" dirty="0" smtClean="0">
              <a:latin typeface="gobCL" pitchFamily="50" charset="0"/>
            </a:endParaRPr>
          </a:p>
          <a:p>
            <a:pPr algn="just"/>
            <a:r>
              <a:rPr lang="es-MX" sz="1200" dirty="0" smtClean="0">
                <a:latin typeface="gobCL" pitchFamily="50" charset="0"/>
              </a:rPr>
              <a:t>Agradeceremos contar con su valiosa presencia que dará realce a esta actividad.</a:t>
            </a:r>
            <a:endParaRPr lang="es-CL" sz="1200" dirty="0">
              <a:latin typeface="gobCL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304935" y="3679722"/>
            <a:ext cx="2713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>
                <a:solidFill>
                  <a:schemeClr val="bg1"/>
                </a:solidFill>
                <a:latin typeface="gobCL" pitchFamily="50" charset="0"/>
              </a:rPr>
              <a:t>C</a:t>
            </a:r>
            <a:r>
              <a:rPr lang="es-MX" sz="1200" b="1" dirty="0" smtClean="0">
                <a:solidFill>
                  <a:schemeClr val="bg1"/>
                </a:solidFill>
                <a:latin typeface="gobCL" pitchFamily="50" charset="0"/>
              </a:rPr>
              <a:t>omuna, diciembre </a:t>
            </a:r>
            <a:r>
              <a:rPr lang="es-MX" sz="1200" b="1" dirty="0" smtClean="0">
                <a:solidFill>
                  <a:schemeClr val="bg1"/>
                </a:solidFill>
                <a:latin typeface="gobCL" pitchFamily="50" charset="0"/>
              </a:rPr>
              <a:t>2024</a:t>
            </a:r>
            <a:endParaRPr lang="es-CL" sz="1200" b="1" dirty="0">
              <a:solidFill>
                <a:schemeClr val="bg1"/>
              </a:solidFill>
              <a:latin typeface="gobCL" pitchFamily="50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19" y="132453"/>
            <a:ext cx="1319746" cy="6890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16" y="170050"/>
            <a:ext cx="1279860" cy="62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95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122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gobCL</vt:lpstr>
      <vt:lpstr>Tema de Office</vt:lpstr>
      <vt:lpstr>Presentación de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Barraza Ramos</dc:creator>
  <cp:lastModifiedBy>Constanza Carvajal Gajardo</cp:lastModifiedBy>
  <cp:revision>3</cp:revision>
  <dcterms:created xsi:type="dcterms:W3CDTF">2024-12-03T18:24:43Z</dcterms:created>
  <dcterms:modified xsi:type="dcterms:W3CDTF">2024-12-12T15:10:56Z</dcterms:modified>
</cp:coreProperties>
</file>